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5.xml" ContentType="application/vnd.ms-office.drawingml.diagramDrawing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571" r:id="rId2"/>
    <p:sldId id="470" r:id="rId3"/>
    <p:sldId id="619" r:id="rId4"/>
    <p:sldId id="576" r:id="rId5"/>
    <p:sldId id="574" r:id="rId6"/>
    <p:sldId id="478" r:id="rId7"/>
    <p:sldId id="578" r:id="rId8"/>
    <p:sldId id="579" r:id="rId9"/>
    <p:sldId id="581" r:id="rId10"/>
    <p:sldId id="483" r:id="rId11"/>
    <p:sldId id="593" r:id="rId12"/>
    <p:sldId id="584" r:id="rId13"/>
    <p:sldId id="618" r:id="rId14"/>
    <p:sldId id="585" r:id="rId15"/>
    <p:sldId id="586" r:id="rId16"/>
    <p:sldId id="500" r:id="rId17"/>
    <p:sldId id="621" r:id="rId18"/>
    <p:sldId id="622" r:id="rId19"/>
    <p:sldId id="590" r:id="rId20"/>
    <p:sldId id="519" r:id="rId21"/>
    <p:sldId id="592" r:id="rId22"/>
    <p:sldId id="594" r:id="rId23"/>
    <p:sldId id="595" r:id="rId24"/>
    <p:sldId id="596" r:id="rId25"/>
    <p:sldId id="600" r:id="rId26"/>
    <p:sldId id="597" r:id="rId27"/>
    <p:sldId id="599" r:id="rId28"/>
    <p:sldId id="603" r:id="rId29"/>
    <p:sldId id="607" r:id="rId30"/>
    <p:sldId id="608" r:id="rId31"/>
  </p:sldIdLst>
  <p:sldSz cx="10080625" cy="6840538"/>
  <p:notesSz cx="9144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99FF"/>
    <a:srgbClr val="CCCCFF"/>
    <a:srgbClr val="3333FF"/>
    <a:srgbClr val="3366FF"/>
    <a:srgbClr val="66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2" autoAdjust="0"/>
    <p:restoredTop sz="91270" autoAdjust="0"/>
  </p:normalViewPr>
  <p:slideViewPr>
    <p:cSldViewPr>
      <p:cViewPr>
        <p:scale>
          <a:sx n="64" d="100"/>
          <a:sy n="64" d="100"/>
        </p:scale>
        <p:origin x="-667" y="-62"/>
      </p:cViewPr>
      <p:guideLst>
        <p:guide orient="horz" pos="2155"/>
        <p:guide pos="23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017DC1-6534-49C4-8BA2-91715679BAE1}" type="doc">
      <dgm:prSet loTypeId="urn:microsoft.com/office/officeart/2005/8/layout/arrow2" loCatId="process" qsTypeId="urn:microsoft.com/office/officeart/2005/8/quickstyle/simple1" qsCatId="simple" csTypeId="urn:microsoft.com/office/officeart/2005/8/colors/accent5_3" csCatId="accent5" phldr="1"/>
      <dgm:spPr/>
    </dgm:pt>
    <dgm:pt modelId="{45C70F32-D2E7-4463-8551-B0A5C8D6FFF9}">
      <dgm:prSet phldrT="[文本]" custT="1"/>
      <dgm:spPr/>
      <dgm:t>
        <a:bodyPr/>
        <a:lstStyle/>
        <a:p>
          <a:r>
            <a:rPr lang="zh-CN" altLang="en-US" sz="2200" b="1" dirty="0" smtClean="0">
              <a:latin typeface="黑体" pitchFamily="49" charset="-122"/>
              <a:ea typeface="黑体" pitchFamily="49" charset="-122"/>
            </a:rPr>
            <a:t>法学院资料室</a:t>
          </a:r>
          <a:endParaRPr lang="zh-CN" altLang="en-US" sz="2200" b="1" dirty="0">
            <a:latin typeface="黑体" pitchFamily="49" charset="-122"/>
            <a:ea typeface="黑体" pitchFamily="49" charset="-122"/>
          </a:endParaRPr>
        </a:p>
      </dgm:t>
    </dgm:pt>
    <dgm:pt modelId="{A73AB41A-3C92-49D3-BB19-CB8DB5D71ADA}" type="parTrans" cxnId="{4AF9E554-7E4D-4E26-924D-9D44BE89158D}">
      <dgm:prSet/>
      <dgm:spPr/>
      <dgm:t>
        <a:bodyPr/>
        <a:lstStyle/>
        <a:p>
          <a:endParaRPr lang="zh-CN" altLang="en-US"/>
        </a:p>
      </dgm:t>
    </dgm:pt>
    <dgm:pt modelId="{F97878CF-BEC0-4655-A34C-D4067420D576}" type="sibTrans" cxnId="{4AF9E554-7E4D-4E26-924D-9D44BE89158D}">
      <dgm:prSet/>
      <dgm:spPr/>
      <dgm:t>
        <a:bodyPr/>
        <a:lstStyle/>
        <a:p>
          <a:endParaRPr lang="zh-CN" altLang="en-US"/>
        </a:p>
      </dgm:t>
    </dgm:pt>
    <dgm:pt modelId="{3CD1540F-AA06-42C1-8994-39BAED8DBFCD}">
      <dgm:prSet phldrT="[文本]" custT="1"/>
      <dgm:spPr/>
      <dgm:t>
        <a:bodyPr/>
        <a:lstStyle/>
        <a:p>
          <a:r>
            <a:rPr lang="zh-CN" altLang="en-US" sz="2000" b="1" dirty="0" smtClean="0">
              <a:latin typeface="黑体" pitchFamily="49" charset="-122"/>
              <a:ea typeface="黑体" pitchFamily="49" charset="-122"/>
            </a:rPr>
            <a:t>马克思主义学院、公共管理与人文学院资料室</a:t>
          </a:r>
          <a:endParaRPr lang="zh-CN" altLang="en-US" sz="2000" b="1" dirty="0">
            <a:latin typeface="黑体" pitchFamily="49" charset="-122"/>
            <a:ea typeface="黑体" pitchFamily="49" charset="-122"/>
          </a:endParaRPr>
        </a:p>
      </dgm:t>
    </dgm:pt>
    <dgm:pt modelId="{894665E4-56AD-4350-8F89-35AA4A9D5DEA}" type="parTrans" cxnId="{D2C845CD-D2A1-4DDA-867B-1D48BB0C7CC6}">
      <dgm:prSet/>
      <dgm:spPr/>
      <dgm:t>
        <a:bodyPr/>
        <a:lstStyle/>
        <a:p>
          <a:endParaRPr lang="zh-CN" altLang="en-US"/>
        </a:p>
      </dgm:t>
    </dgm:pt>
    <dgm:pt modelId="{1D596CA8-C6E5-43D4-8A15-CBAD5ADA26DE}" type="sibTrans" cxnId="{D2C845CD-D2A1-4DDA-867B-1D48BB0C7CC6}">
      <dgm:prSet/>
      <dgm:spPr/>
      <dgm:t>
        <a:bodyPr/>
        <a:lstStyle/>
        <a:p>
          <a:endParaRPr lang="zh-CN" altLang="en-US"/>
        </a:p>
      </dgm:t>
    </dgm:pt>
    <dgm:pt modelId="{9CD8AABC-897E-4770-9356-172351BEE24D}">
      <dgm:prSet phldrT="[文本]" custT="1"/>
      <dgm:spPr/>
      <dgm:t>
        <a:bodyPr/>
        <a:lstStyle/>
        <a:p>
          <a:r>
            <a:rPr lang="zh-CN" altLang="en-US" sz="2000" b="1" dirty="0" smtClean="0">
              <a:latin typeface="黑体" pitchFamily="49" charset="-122"/>
              <a:ea typeface="黑体" pitchFamily="49" charset="-122"/>
            </a:rPr>
            <a:t>外国语学院资料室</a:t>
          </a:r>
          <a:endParaRPr lang="zh-CN" altLang="en-US" sz="2000" b="1" dirty="0">
            <a:latin typeface="黑体" pitchFamily="49" charset="-122"/>
            <a:ea typeface="黑体" pitchFamily="49" charset="-122"/>
          </a:endParaRPr>
        </a:p>
      </dgm:t>
    </dgm:pt>
    <dgm:pt modelId="{2D51B948-7955-4622-8159-1B7461221670}" type="parTrans" cxnId="{74AD553E-A6A5-45B2-892A-BBE2DEAB58E4}">
      <dgm:prSet/>
      <dgm:spPr/>
      <dgm:t>
        <a:bodyPr/>
        <a:lstStyle/>
        <a:p>
          <a:endParaRPr lang="zh-CN" altLang="en-US"/>
        </a:p>
      </dgm:t>
    </dgm:pt>
    <dgm:pt modelId="{46B6327C-4B75-44C4-9F82-99220587877D}" type="sibTrans" cxnId="{74AD553E-A6A5-45B2-892A-BBE2DEAB58E4}">
      <dgm:prSet/>
      <dgm:spPr/>
      <dgm:t>
        <a:bodyPr/>
        <a:lstStyle/>
        <a:p>
          <a:endParaRPr lang="zh-CN" altLang="en-US"/>
        </a:p>
      </dgm:t>
    </dgm:pt>
    <dgm:pt modelId="{2568BC64-9897-4DC7-BCC6-2C2B522FB944}" type="pres">
      <dgm:prSet presAssocID="{51017DC1-6534-49C4-8BA2-91715679BAE1}" presName="arrowDiagram" presStyleCnt="0">
        <dgm:presLayoutVars>
          <dgm:chMax val="5"/>
          <dgm:dir/>
          <dgm:resizeHandles val="exact"/>
        </dgm:presLayoutVars>
      </dgm:prSet>
      <dgm:spPr/>
    </dgm:pt>
    <dgm:pt modelId="{23DC02FE-BC70-49C8-9412-3F7DDB66A9D6}" type="pres">
      <dgm:prSet presAssocID="{51017DC1-6534-49C4-8BA2-91715679BAE1}" presName="arrow" presStyleLbl="bgShp" presStyleIdx="0" presStyleCnt="1" custLinFactNeighborX="8163" custLinFactNeighborY="14485"/>
      <dgm:spPr/>
    </dgm:pt>
    <dgm:pt modelId="{52CA76B0-1E52-45BC-9A0E-01EE98C4FF2A}" type="pres">
      <dgm:prSet presAssocID="{51017DC1-6534-49C4-8BA2-91715679BAE1}" presName="arrowDiagram3" presStyleCnt="0"/>
      <dgm:spPr/>
    </dgm:pt>
    <dgm:pt modelId="{1C858DF6-927D-4EA2-8BB1-7191007440C8}" type="pres">
      <dgm:prSet presAssocID="{45C70F32-D2E7-4463-8551-B0A5C8D6FFF9}" presName="bullet3a" presStyleLbl="node1" presStyleIdx="0" presStyleCnt="3"/>
      <dgm:spPr/>
    </dgm:pt>
    <dgm:pt modelId="{012E3009-9C6C-4AA4-BE72-1E63FD7B15DE}" type="pres">
      <dgm:prSet presAssocID="{45C70F32-D2E7-4463-8551-B0A5C8D6FFF9}" presName="textBox3a" presStyleLbl="revTx" presStyleIdx="0" presStyleCnt="3" custScaleX="132130" custScaleY="10051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2FE153C-9AB2-4F41-8383-AA55EECFE794}" type="pres">
      <dgm:prSet presAssocID="{3CD1540F-AA06-42C1-8994-39BAED8DBFCD}" presName="bullet3b" presStyleLbl="node1" presStyleIdx="1" presStyleCnt="3"/>
      <dgm:spPr/>
    </dgm:pt>
    <dgm:pt modelId="{58E182E3-4CAE-46C7-9871-B4AEC52EA7D3}" type="pres">
      <dgm:prSet presAssocID="{3CD1540F-AA06-42C1-8994-39BAED8DBFCD}" presName="textBox3b" presStyleLbl="revTx" presStyleIdx="1" presStyleCnt="3" custScaleX="21637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A5CD815-F4B6-450D-8759-F0F722A12B04}" type="pres">
      <dgm:prSet presAssocID="{9CD8AABC-897E-4770-9356-172351BEE24D}" presName="bullet3c" presStyleLbl="node1" presStyleIdx="2" presStyleCnt="3"/>
      <dgm:spPr/>
    </dgm:pt>
    <dgm:pt modelId="{09E66B98-8CE4-461A-8C7B-BA1C2A2B0A66}" type="pres">
      <dgm:prSet presAssocID="{9CD8AABC-897E-4770-9356-172351BEE24D}" presName="textBox3c" presStyleLbl="revTx" presStyleIdx="2" presStyleCnt="3" custScaleX="21699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486F04A-0F01-4E01-A37A-60287C211D84}" type="presOf" srcId="{51017DC1-6534-49C4-8BA2-91715679BAE1}" destId="{2568BC64-9897-4DC7-BCC6-2C2B522FB944}" srcOrd="0" destOrd="0" presId="urn:microsoft.com/office/officeart/2005/8/layout/arrow2"/>
    <dgm:cxn modelId="{D02D2205-2E47-4BF5-8929-4F5984A09EC7}" type="presOf" srcId="{3CD1540F-AA06-42C1-8994-39BAED8DBFCD}" destId="{58E182E3-4CAE-46C7-9871-B4AEC52EA7D3}" srcOrd="0" destOrd="0" presId="urn:microsoft.com/office/officeart/2005/8/layout/arrow2"/>
    <dgm:cxn modelId="{56ED2C04-10CF-4FC1-8DCB-5D07DEF12223}" type="presOf" srcId="{45C70F32-D2E7-4463-8551-B0A5C8D6FFF9}" destId="{012E3009-9C6C-4AA4-BE72-1E63FD7B15DE}" srcOrd="0" destOrd="0" presId="urn:microsoft.com/office/officeart/2005/8/layout/arrow2"/>
    <dgm:cxn modelId="{74AD553E-A6A5-45B2-892A-BBE2DEAB58E4}" srcId="{51017DC1-6534-49C4-8BA2-91715679BAE1}" destId="{9CD8AABC-897E-4770-9356-172351BEE24D}" srcOrd="2" destOrd="0" parTransId="{2D51B948-7955-4622-8159-1B7461221670}" sibTransId="{46B6327C-4B75-44C4-9F82-99220587877D}"/>
    <dgm:cxn modelId="{D2C845CD-D2A1-4DDA-867B-1D48BB0C7CC6}" srcId="{51017DC1-6534-49C4-8BA2-91715679BAE1}" destId="{3CD1540F-AA06-42C1-8994-39BAED8DBFCD}" srcOrd="1" destOrd="0" parTransId="{894665E4-56AD-4350-8F89-35AA4A9D5DEA}" sibTransId="{1D596CA8-C6E5-43D4-8A15-CBAD5ADA26DE}"/>
    <dgm:cxn modelId="{4AF9E554-7E4D-4E26-924D-9D44BE89158D}" srcId="{51017DC1-6534-49C4-8BA2-91715679BAE1}" destId="{45C70F32-D2E7-4463-8551-B0A5C8D6FFF9}" srcOrd="0" destOrd="0" parTransId="{A73AB41A-3C92-49D3-BB19-CB8DB5D71ADA}" sibTransId="{F97878CF-BEC0-4655-A34C-D4067420D576}"/>
    <dgm:cxn modelId="{0C6AD102-B9F6-491C-BF5F-823DA8F1116E}" type="presOf" srcId="{9CD8AABC-897E-4770-9356-172351BEE24D}" destId="{09E66B98-8CE4-461A-8C7B-BA1C2A2B0A66}" srcOrd="0" destOrd="0" presId="urn:microsoft.com/office/officeart/2005/8/layout/arrow2"/>
    <dgm:cxn modelId="{B4963451-EC02-4406-B64A-1792AA1822FD}" type="presParOf" srcId="{2568BC64-9897-4DC7-BCC6-2C2B522FB944}" destId="{23DC02FE-BC70-49C8-9412-3F7DDB66A9D6}" srcOrd="0" destOrd="0" presId="urn:microsoft.com/office/officeart/2005/8/layout/arrow2"/>
    <dgm:cxn modelId="{15BFBA0B-D9C2-4B35-B929-016B966B4F9F}" type="presParOf" srcId="{2568BC64-9897-4DC7-BCC6-2C2B522FB944}" destId="{52CA76B0-1E52-45BC-9A0E-01EE98C4FF2A}" srcOrd="1" destOrd="0" presId="urn:microsoft.com/office/officeart/2005/8/layout/arrow2"/>
    <dgm:cxn modelId="{A6991AB5-BCDD-4551-94BA-E5FE8202833D}" type="presParOf" srcId="{52CA76B0-1E52-45BC-9A0E-01EE98C4FF2A}" destId="{1C858DF6-927D-4EA2-8BB1-7191007440C8}" srcOrd="0" destOrd="0" presId="urn:microsoft.com/office/officeart/2005/8/layout/arrow2"/>
    <dgm:cxn modelId="{FA9A9BD8-512E-445E-A00E-41CE45613C54}" type="presParOf" srcId="{52CA76B0-1E52-45BC-9A0E-01EE98C4FF2A}" destId="{012E3009-9C6C-4AA4-BE72-1E63FD7B15DE}" srcOrd="1" destOrd="0" presId="urn:microsoft.com/office/officeart/2005/8/layout/arrow2"/>
    <dgm:cxn modelId="{15043ACC-4BC1-4E22-9D2B-437E84F8B05A}" type="presParOf" srcId="{52CA76B0-1E52-45BC-9A0E-01EE98C4FF2A}" destId="{A2FE153C-9AB2-4F41-8383-AA55EECFE794}" srcOrd="2" destOrd="0" presId="urn:microsoft.com/office/officeart/2005/8/layout/arrow2"/>
    <dgm:cxn modelId="{0DB48CCA-82B8-4261-A30E-5E49689097E2}" type="presParOf" srcId="{52CA76B0-1E52-45BC-9A0E-01EE98C4FF2A}" destId="{58E182E3-4CAE-46C7-9871-B4AEC52EA7D3}" srcOrd="3" destOrd="0" presId="urn:microsoft.com/office/officeart/2005/8/layout/arrow2"/>
    <dgm:cxn modelId="{59C8D412-4B8B-4F25-8CE6-1440905AC604}" type="presParOf" srcId="{52CA76B0-1E52-45BC-9A0E-01EE98C4FF2A}" destId="{FA5CD815-F4B6-450D-8759-F0F722A12B04}" srcOrd="4" destOrd="0" presId="urn:microsoft.com/office/officeart/2005/8/layout/arrow2"/>
    <dgm:cxn modelId="{717E43CF-1564-4772-ABF3-67BE3E6EEBC9}" type="presParOf" srcId="{52CA76B0-1E52-45BC-9A0E-01EE98C4FF2A}" destId="{09E66B98-8CE4-461A-8C7B-BA1C2A2B0A66}" srcOrd="5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1F325C-D517-4546-8F53-9B6F4CB3C978}" type="doc">
      <dgm:prSet loTypeId="urn:microsoft.com/office/officeart/2005/8/layout/cycle4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CB414DC-E1A0-4E33-9969-3F75B3A829C9}">
      <dgm:prSet phldrT="[文本]" custT="1"/>
      <dgm:spPr/>
      <dgm:t>
        <a:bodyPr/>
        <a:lstStyle/>
        <a:p>
          <a:endParaRPr lang="zh-CN" altLang="en-US" sz="2800" dirty="0">
            <a:latin typeface="黑体" pitchFamily="49" charset="-122"/>
            <a:ea typeface="黑体" pitchFamily="49" charset="-122"/>
          </a:endParaRPr>
        </a:p>
      </dgm:t>
    </dgm:pt>
    <dgm:pt modelId="{DC423B97-C757-4C04-BB69-9B2BEA3BE460}" type="parTrans" cxnId="{492C51B6-D59A-4D9A-93F7-A74DC07227AE}">
      <dgm:prSet/>
      <dgm:spPr/>
      <dgm:t>
        <a:bodyPr/>
        <a:lstStyle/>
        <a:p>
          <a:endParaRPr lang="zh-CN" altLang="en-US"/>
        </a:p>
      </dgm:t>
    </dgm:pt>
    <dgm:pt modelId="{CD78B894-A0F5-4AB3-A32F-FD232BB94295}" type="sibTrans" cxnId="{492C51B6-D59A-4D9A-93F7-A74DC07227AE}">
      <dgm:prSet/>
      <dgm:spPr/>
      <dgm:t>
        <a:bodyPr/>
        <a:lstStyle/>
        <a:p>
          <a:endParaRPr lang="zh-CN" altLang="en-US"/>
        </a:p>
      </dgm:t>
    </dgm:pt>
    <dgm:pt modelId="{22E437FD-023B-40ED-A6EB-D1E9BD62D969}">
      <dgm:prSet phldrT="[文本]" custT="1"/>
      <dgm:spPr/>
      <dgm:t>
        <a:bodyPr/>
        <a:lstStyle/>
        <a:p>
          <a:endParaRPr lang="zh-CN" altLang="en-US" sz="2800" b="1" dirty="0">
            <a:latin typeface="黑体" pitchFamily="49" charset="-122"/>
            <a:ea typeface="黑体" pitchFamily="49" charset="-122"/>
          </a:endParaRPr>
        </a:p>
      </dgm:t>
    </dgm:pt>
    <dgm:pt modelId="{BC77E835-12CA-44C0-B4CB-3B39E1DBFEFF}" type="parTrans" cxnId="{1803EAB0-7143-48CC-87F1-6DF6B1F50265}">
      <dgm:prSet/>
      <dgm:spPr/>
      <dgm:t>
        <a:bodyPr/>
        <a:lstStyle/>
        <a:p>
          <a:endParaRPr lang="zh-CN" altLang="en-US"/>
        </a:p>
      </dgm:t>
    </dgm:pt>
    <dgm:pt modelId="{69308AE7-A85E-4C7F-8020-FEEC10F15372}" type="sibTrans" cxnId="{1803EAB0-7143-48CC-87F1-6DF6B1F50265}">
      <dgm:prSet/>
      <dgm:spPr/>
      <dgm:t>
        <a:bodyPr/>
        <a:lstStyle/>
        <a:p>
          <a:endParaRPr lang="zh-CN" altLang="en-US"/>
        </a:p>
      </dgm:t>
    </dgm:pt>
    <dgm:pt modelId="{1C68C170-B63E-45F3-A5BD-30AC581E1226}">
      <dgm:prSet phldrT="[文本]" custT="1"/>
      <dgm:spPr/>
      <dgm:t>
        <a:bodyPr/>
        <a:lstStyle/>
        <a:p>
          <a:pPr>
            <a:lnSpc>
              <a:spcPct val="100000"/>
            </a:lnSpc>
          </a:pPr>
          <a:r>
            <a:rPr lang="zh-CN" altLang="en-US" sz="2000" b="0" dirty="0" smtClean="0">
              <a:latin typeface="黑体" pitchFamily="49" charset="-122"/>
              <a:ea typeface="黑体" pitchFamily="49" charset="-122"/>
            </a:rPr>
            <a:t>预约服务</a:t>
          </a:r>
          <a:endParaRPr lang="zh-CN" altLang="en-US" sz="2000" b="0" dirty="0">
            <a:latin typeface="黑体" pitchFamily="49" charset="-122"/>
            <a:ea typeface="黑体" pitchFamily="49" charset="-122"/>
          </a:endParaRPr>
        </a:p>
      </dgm:t>
    </dgm:pt>
    <dgm:pt modelId="{AB905F37-103B-487D-BFB7-21C8E04D813C}" type="parTrans" cxnId="{70110345-7FAD-4094-9B7F-360B396E6887}">
      <dgm:prSet/>
      <dgm:spPr/>
      <dgm:t>
        <a:bodyPr/>
        <a:lstStyle/>
        <a:p>
          <a:endParaRPr lang="zh-CN" altLang="en-US"/>
        </a:p>
      </dgm:t>
    </dgm:pt>
    <dgm:pt modelId="{78A63ED2-BB1A-49C8-BFEA-0B508BBCAD7F}" type="sibTrans" cxnId="{70110345-7FAD-4094-9B7F-360B396E6887}">
      <dgm:prSet/>
      <dgm:spPr/>
      <dgm:t>
        <a:bodyPr/>
        <a:lstStyle/>
        <a:p>
          <a:endParaRPr lang="zh-CN" altLang="en-US"/>
        </a:p>
      </dgm:t>
    </dgm:pt>
    <dgm:pt modelId="{A2BC6D70-E889-4899-B161-9AF6148257A3}">
      <dgm:prSet phldrT="[文本]" custT="1"/>
      <dgm:spPr/>
      <dgm:t>
        <a:bodyPr/>
        <a:lstStyle/>
        <a:p>
          <a:endParaRPr lang="zh-CN" altLang="en-US" sz="2800" dirty="0">
            <a:latin typeface="黑体" pitchFamily="49" charset="-122"/>
            <a:ea typeface="黑体" pitchFamily="49" charset="-122"/>
          </a:endParaRPr>
        </a:p>
      </dgm:t>
    </dgm:pt>
    <dgm:pt modelId="{A66EBD7C-554A-4CCF-B766-765607CCA58F}" type="parTrans" cxnId="{C162FEBF-296C-491E-8D7A-ACB7DE640C19}">
      <dgm:prSet/>
      <dgm:spPr/>
      <dgm:t>
        <a:bodyPr/>
        <a:lstStyle/>
        <a:p>
          <a:endParaRPr lang="zh-CN" altLang="en-US"/>
        </a:p>
      </dgm:t>
    </dgm:pt>
    <dgm:pt modelId="{A8AF5F08-481E-4FDD-AE12-F0C8ED1D41D6}" type="sibTrans" cxnId="{C162FEBF-296C-491E-8D7A-ACB7DE640C19}">
      <dgm:prSet/>
      <dgm:spPr/>
      <dgm:t>
        <a:bodyPr/>
        <a:lstStyle/>
        <a:p>
          <a:endParaRPr lang="zh-CN" altLang="en-US"/>
        </a:p>
      </dgm:t>
    </dgm:pt>
    <dgm:pt modelId="{03BDBAC2-7C2B-45FD-B6E2-74BD209B78E7}">
      <dgm:prSet phldrT="[文本]" custT="1"/>
      <dgm:spPr/>
      <dgm:t>
        <a:bodyPr/>
        <a:lstStyle/>
        <a:p>
          <a:endParaRPr lang="zh-CN" altLang="en-US" sz="2800" dirty="0">
            <a:latin typeface="黑体" pitchFamily="49" charset="-122"/>
            <a:ea typeface="黑体" pitchFamily="49" charset="-122"/>
          </a:endParaRPr>
        </a:p>
      </dgm:t>
    </dgm:pt>
    <dgm:pt modelId="{925FC7C1-1866-4FD3-A70E-F6DBEA0E82D5}" type="parTrans" cxnId="{C19F274C-E6DE-4CB6-866D-213910AF14C4}">
      <dgm:prSet/>
      <dgm:spPr/>
      <dgm:t>
        <a:bodyPr/>
        <a:lstStyle/>
        <a:p>
          <a:endParaRPr lang="zh-CN" altLang="en-US"/>
        </a:p>
      </dgm:t>
    </dgm:pt>
    <dgm:pt modelId="{060DC13C-1980-4038-B57C-935E0F5D58FB}" type="sibTrans" cxnId="{C19F274C-E6DE-4CB6-866D-213910AF14C4}">
      <dgm:prSet/>
      <dgm:spPr/>
      <dgm:t>
        <a:bodyPr/>
        <a:lstStyle/>
        <a:p>
          <a:endParaRPr lang="zh-CN" altLang="en-US"/>
        </a:p>
      </dgm:t>
    </dgm:pt>
    <dgm:pt modelId="{E2FFBB5F-B797-4AF7-8C84-9FFE251AC4F7}">
      <dgm:prSet phldrT="[文本]" custT="1"/>
      <dgm:spPr/>
      <dgm:t>
        <a:bodyPr/>
        <a:lstStyle/>
        <a:p>
          <a:r>
            <a:rPr lang="zh-CN" altLang="en-US" sz="2000" dirty="0" smtClean="0">
              <a:latin typeface="黑体" pitchFamily="49" charset="-122"/>
              <a:ea typeface="黑体" pitchFamily="49" charset="-122"/>
            </a:rPr>
            <a:t>续借服务</a:t>
          </a:r>
          <a:endParaRPr lang="zh-CN" altLang="en-US" sz="2000" dirty="0">
            <a:latin typeface="黑体" pitchFamily="49" charset="-122"/>
            <a:ea typeface="黑体" pitchFamily="49" charset="-122"/>
          </a:endParaRPr>
        </a:p>
      </dgm:t>
    </dgm:pt>
    <dgm:pt modelId="{6D14479F-0B62-45E6-9507-B48A0D97400D}" type="parTrans" cxnId="{76D0B358-4AD6-495C-962B-B0D02E15B280}">
      <dgm:prSet/>
      <dgm:spPr/>
      <dgm:t>
        <a:bodyPr/>
        <a:lstStyle/>
        <a:p>
          <a:endParaRPr lang="zh-CN" altLang="en-US"/>
        </a:p>
      </dgm:t>
    </dgm:pt>
    <dgm:pt modelId="{D78E5552-8B9B-43C1-9F41-B740836B8D14}" type="sibTrans" cxnId="{76D0B358-4AD6-495C-962B-B0D02E15B280}">
      <dgm:prSet/>
      <dgm:spPr/>
      <dgm:t>
        <a:bodyPr/>
        <a:lstStyle/>
        <a:p>
          <a:endParaRPr lang="zh-CN" altLang="en-US"/>
        </a:p>
      </dgm:t>
    </dgm:pt>
    <dgm:pt modelId="{22F87EFD-63BB-45D0-8345-B4CDE9B35418}">
      <dgm:prSet phldrT="[文本]" custT="1"/>
      <dgm:spPr/>
      <dgm:t>
        <a:bodyPr/>
        <a:lstStyle/>
        <a:p>
          <a:r>
            <a:rPr lang="zh-CN" altLang="en-US" sz="2000" b="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基础服务</a:t>
          </a:r>
          <a:r>
            <a:rPr lang="zh-CN" altLang="en-US" sz="1500" b="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（</a:t>
          </a:r>
          <a:r>
            <a:rPr lang="zh-CN" altLang="en-US" sz="1400" b="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外借、阅览、咨询）</a:t>
          </a:r>
          <a:endParaRPr lang="zh-CN" altLang="en-US" sz="1400" b="0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gm:t>
    </dgm:pt>
    <dgm:pt modelId="{0FE4A11D-D248-4FF4-811D-0DD753318D57}" type="parTrans" cxnId="{8215F099-6F33-4E6A-A66C-3B415D75A7E3}">
      <dgm:prSet/>
      <dgm:spPr/>
      <dgm:t>
        <a:bodyPr/>
        <a:lstStyle/>
        <a:p>
          <a:endParaRPr lang="zh-CN" altLang="en-US"/>
        </a:p>
      </dgm:t>
    </dgm:pt>
    <dgm:pt modelId="{A55CBEE1-EFD8-48B3-8752-F241EE64E91A}" type="sibTrans" cxnId="{8215F099-6F33-4E6A-A66C-3B415D75A7E3}">
      <dgm:prSet/>
      <dgm:spPr/>
      <dgm:t>
        <a:bodyPr/>
        <a:lstStyle/>
        <a:p>
          <a:endParaRPr lang="zh-CN" altLang="en-US"/>
        </a:p>
      </dgm:t>
    </dgm:pt>
    <dgm:pt modelId="{9C014592-154B-4A1C-B6C6-3109F4596B07}">
      <dgm:prSet phldrT="[文本]" custT="1"/>
      <dgm:spPr/>
      <dgm:t>
        <a:bodyPr/>
        <a:lstStyle/>
        <a:p>
          <a:r>
            <a:rPr lang="zh-CN" altLang="en-US" sz="2000" dirty="0" smtClean="0">
              <a:latin typeface="黑体" pitchFamily="49" charset="-122"/>
              <a:ea typeface="黑体" pitchFamily="49" charset="-122"/>
            </a:rPr>
            <a:t>荐书荐刊服务</a:t>
          </a:r>
          <a:endParaRPr lang="zh-CN" altLang="en-US" sz="2000" dirty="0">
            <a:latin typeface="黑体" pitchFamily="49" charset="-122"/>
            <a:ea typeface="黑体" pitchFamily="49" charset="-122"/>
          </a:endParaRPr>
        </a:p>
      </dgm:t>
    </dgm:pt>
    <dgm:pt modelId="{FF658DAD-42F9-4B00-8B18-35D36ED68830}" type="parTrans" cxnId="{2C670F96-E56F-4075-A519-6189DBA2D963}">
      <dgm:prSet/>
      <dgm:spPr/>
      <dgm:t>
        <a:bodyPr/>
        <a:lstStyle/>
        <a:p>
          <a:endParaRPr lang="zh-CN" altLang="en-US"/>
        </a:p>
      </dgm:t>
    </dgm:pt>
    <dgm:pt modelId="{D42473F2-AA2D-46A5-B19D-AFDE0B919332}" type="sibTrans" cxnId="{2C670F96-E56F-4075-A519-6189DBA2D963}">
      <dgm:prSet/>
      <dgm:spPr/>
      <dgm:t>
        <a:bodyPr/>
        <a:lstStyle/>
        <a:p>
          <a:endParaRPr lang="zh-CN" altLang="en-US"/>
        </a:p>
      </dgm:t>
    </dgm:pt>
    <dgm:pt modelId="{6BC56667-BDAD-41DB-86E2-7A79144A0D18}" type="pres">
      <dgm:prSet presAssocID="{5C1F325C-D517-4546-8F53-9B6F4CB3C97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5D0C7E0-A7B7-4CD6-BACA-01DDF49FB134}" type="pres">
      <dgm:prSet presAssocID="{5C1F325C-D517-4546-8F53-9B6F4CB3C978}" presName="children" presStyleCnt="0"/>
      <dgm:spPr/>
    </dgm:pt>
    <dgm:pt modelId="{0AE12F3B-D8CA-4C61-838B-F2F5D5DA05EC}" type="pres">
      <dgm:prSet presAssocID="{5C1F325C-D517-4546-8F53-9B6F4CB3C978}" presName="child1group" presStyleCnt="0"/>
      <dgm:spPr/>
    </dgm:pt>
    <dgm:pt modelId="{7E817C34-0BF0-4284-9CC8-790F0CA4E8B7}" type="pres">
      <dgm:prSet presAssocID="{5C1F325C-D517-4546-8F53-9B6F4CB3C978}" presName="child1" presStyleLbl="bgAcc1" presStyleIdx="0" presStyleCnt="4" custLinFactNeighborX="-1050" custLinFactNeighborY="7431"/>
      <dgm:spPr/>
      <dgm:t>
        <a:bodyPr/>
        <a:lstStyle/>
        <a:p>
          <a:endParaRPr lang="zh-CN" altLang="en-US"/>
        </a:p>
      </dgm:t>
    </dgm:pt>
    <dgm:pt modelId="{E9AEF7F1-0B2A-4424-B86E-B0B23764D226}" type="pres">
      <dgm:prSet presAssocID="{5C1F325C-D517-4546-8F53-9B6F4CB3C978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EABF88B-BEFA-4502-9336-E95CD76A08ED}" type="pres">
      <dgm:prSet presAssocID="{5C1F325C-D517-4546-8F53-9B6F4CB3C978}" presName="child2group" presStyleCnt="0"/>
      <dgm:spPr/>
    </dgm:pt>
    <dgm:pt modelId="{2EDAF23D-1B19-4279-A098-F67D93B27982}" type="pres">
      <dgm:prSet presAssocID="{5C1F325C-D517-4546-8F53-9B6F4CB3C978}" presName="child2" presStyleLbl="bgAcc1" presStyleIdx="1" presStyleCnt="4" custLinFactNeighborX="2850" custLinFactNeighborY="7431"/>
      <dgm:spPr/>
      <dgm:t>
        <a:bodyPr/>
        <a:lstStyle/>
        <a:p>
          <a:endParaRPr lang="zh-CN" altLang="en-US"/>
        </a:p>
      </dgm:t>
    </dgm:pt>
    <dgm:pt modelId="{853B2EB7-C0E4-4D05-9B87-7B14E2180682}" type="pres">
      <dgm:prSet presAssocID="{5C1F325C-D517-4546-8F53-9B6F4CB3C978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0A1E30-5503-4B79-9CA2-DE5E2331FB17}" type="pres">
      <dgm:prSet presAssocID="{5C1F325C-D517-4546-8F53-9B6F4CB3C978}" presName="child3group" presStyleCnt="0"/>
      <dgm:spPr/>
    </dgm:pt>
    <dgm:pt modelId="{40E6B78D-9913-4626-A402-5429156C180A}" type="pres">
      <dgm:prSet presAssocID="{5C1F325C-D517-4546-8F53-9B6F4CB3C978}" presName="child3" presStyleLbl="bgAcc1" presStyleIdx="2" presStyleCnt="4" custLinFactNeighborX="6293" custLinFactNeighborY="-8415"/>
      <dgm:spPr/>
      <dgm:t>
        <a:bodyPr/>
        <a:lstStyle/>
        <a:p>
          <a:endParaRPr lang="zh-CN" altLang="en-US"/>
        </a:p>
      </dgm:t>
    </dgm:pt>
    <dgm:pt modelId="{0A1CE164-2FCB-4796-962D-003DBBF61D67}" type="pres">
      <dgm:prSet presAssocID="{5C1F325C-D517-4546-8F53-9B6F4CB3C978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23E9AE5-B6A0-442C-BD9F-217C7B56D48F}" type="pres">
      <dgm:prSet presAssocID="{5C1F325C-D517-4546-8F53-9B6F4CB3C978}" presName="child4group" presStyleCnt="0"/>
      <dgm:spPr/>
    </dgm:pt>
    <dgm:pt modelId="{9642A52C-8566-48AA-9C1A-8B6AFDA24606}" type="pres">
      <dgm:prSet presAssocID="{5C1F325C-D517-4546-8F53-9B6F4CB3C978}" presName="child4" presStyleLbl="bgAcc1" presStyleIdx="3" presStyleCnt="4" custScaleX="102617" custScaleY="97736" custLinFactNeighborX="-2374" custLinFactNeighborY="-11663"/>
      <dgm:spPr/>
      <dgm:t>
        <a:bodyPr/>
        <a:lstStyle/>
        <a:p>
          <a:endParaRPr lang="zh-CN" altLang="en-US"/>
        </a:p>
      </dgm:t>
    </dgm:pt>
    <dgm:pt modelId="{1C273D19-2A00-4BF4-A45F-7DED7E18DE29}" type="pres">
      <dgm:prSet presAssocID="{5C1F325C-D517-4546-8F53-9B6F4CB3C978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BD26A76-6E2A-405A-A6BF-0F9950E470CC}" type="pres">
      <dgm:prSet presAssocID="{5C1F325C-D517-4546-8F53-9B6F4CB3C978}" presName="childPlaceholder" presStyleCnt="0"/>
      <dgm:spPr/>
    </dgm:pt>
    <dgm:pt modelId="{27451673-E843-417B-9A51-CEE8DFFEFE6A}" type="pres">
      <dgm:prSet presAssocID="{5C1F325C-D517-4546-8F53-9B6F4CB3C978}" presName="circle" presStyleCnt="0"/>
      <dgm:spPr/>
    </dgm:pt>
    <dgm:pt modelId="{C07D73CE-CD83-4506-B4B1-A0AB9C584657}" type="pres">
      <dgm:prSet presAssocID="{5C1F325C-D517-4546-8F53-9B6F4CB3C978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27DF4ED-06D5-4EC8-ABB6-C9595D3E49F3}" type="pres">
      <dgm:prSet presAssocID="{5C1F325C-D517-4546-8F53-9B6F4CB3C978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C43654D-1BEC-499E-97E0-0E3E1C12269A}" type="pres">
      <dgm:prSet presAssocID="{5C1F325C-D517-4546-8F53-9B6F4CB3C978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F61D467-32B6-4964-B9F2-8103178A6D10}" type="pres">
      <dgm:prSet presAssocID="{5C1F325C-D517-4546-8F53-9B6F4CB3C978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B8A6E85-9C5E-4A4B-93AD-D4514C40B6F4}" type="pres">
      <dgm:prSet presAssocID="{5C1F325C-D517-4546-8F53-9B6F4CB3C978}" presName="quadrantPlaceholder" presStyleCnt="0"/>
      <dgm:spPr/>
    </dgm:pt>
    <dgm:pt modelId="{FFCB136A-1B88-4326-BB9F-CC90B08E1FA2}" type="pres">
      <dgm:prSet presAssocID="{5C1F325C-D517-4546-8F53-9B6F4CB3C978}" presName="center1" presStyleLbl="fgShp" presStyleIdx="0" presStyleCnt="2"/>
      <dgm:spPr/>
    </dgm:pt>
    <dgm:pt modelId="{928F6C06-9B38-4207-9E69-E4E4F7483D28}" type="pres">
      <dgm:prSet presAssocID="{5C1F325C-D517-4546-8F53-9B6F4CB3C978}" presName="center2" presStyleLbl="fgShp" presStyleIdx="1" presStyleCnt="2"/>
      <dgm:spPr/>
    </dgm:pt>
  </dgm:ptLst>
  <dgm:cxnLst>
    <dgm:cxn modelId="{492C51B6-D59A-4D9A-93F7-A74DC07227AE}" srcId="{5C1F325C-D517-4546-8F53-9B6F4CB3C978}" destId="{3CB414DC-E1A0-4E33-9969-3F75B3A829C9}" srcOrd="0" destOrd="0" parTransId="{DC423B97-C757-4C04-BB69-9B2BEA3BE460}" sibTransId="{CD78B894-A0F5-4AB3-A32F-FD232BB94295}"/>
    <dgm:cxn modelId="{1803EAB0-7143-48CC-87F1-6DF6B1F50265}" srcId="{5C1F325C-D517-4546-8F53-9B6F4CB3C978}" destId="{22E437FD-023B-40ED-A6EB-D1E9BD62D969}" srcOrd="1" destOrd="0" parTransId="{BC77E835-12CA-44C0-B4CB-3B39E1DBFEFF}" sibTransId="{69308AE7-A85E-4C7F-8020-FEEC10F15372}"/>
    <dgm:cxn modelId="{76D0B358-4AD6-495C-962B-B0D02E15B280}" srcId="{03BDBAC2-7C2B-45FD-B6E2-74BD209B78E7}" destId="{E2FFBB5F-B797-4AF7-8C84-9FFE251AC4F7}" srcOrd="0" destOrd="0" parTransId="{6D14479F-0B62-45E6-9507-B48A0D97400D}" sibTransId="{D78E5552-8B9B-43C1-9F41-B740836B8D14}"/>
    <dgm:cxn modelId="{0504CD3D-5248-44A0-9DD8-8CCDA63E99EF}" type="presOf" srcId="{E2FFBB5F-B797-4AF7-8C84-9FFE251AC4F7}" destId="{1C273D19-2A00-4BF4-A45F-7DED7E18DE29}" srcOrd="1" destOrd="0" presId="urn:microsoft.com/office/officeart/2005/8/layout/cycle4#1"/>
    <dgm:cxn modelId="{8215F099-6F33-4E6A-A66C-3B415D75A7E3}" srcId="{3CB414DC-E1A0-4E33-9969-3F75B3A829C9}" destId="{22F87EFD-63BB-45D0-8345-B4CDE9B35418}" srcOrd="0" destOrd="0" parTransId="{0FE4A11D-D248-4FF4-811D-0DD753318D57}" sibTransId="{A55CBEE1-EFD8-48B3-8752-F241EE64E91A}"/>
    <dgm:cxn modelId="{A47D3D3E-E633-42FA-88A0-46A6692F2844}" type="presOf" srcId="{3CB414DC-E1A0-4E33-9969-3F75B3A829C9}" destId="{C07D73CE-CD83-4506-B4B1-A0AB9C584657}" srcOrd="0" destOrd="0" presId="urn:microsoft.com/office/officeart/2005/8/layout/cycle4#1"/>
    <dgm:cxn modelId="{483C9689-AF7D-4B35-A126-E3CB47874377}" type="presOf" srcId="{1C68C170-B63E-45F3-A5BD-30AC581E1226}" destId="{2EDAF23D-1B19-4279-A098-F67D93B27982}" srcOrd="0" destOrd="0" presId="urn:microsoft.com/office/officeart/2005/8/layout/cycle4#1"/>
    <dgm:cxn modelId="{C3570431-C6FE-4CDE-A07C-7721CD4997F5}" type="presOf" srcId="{22F87EFD-63BB-45D0-8345-B4CDE9B35418}" destId="{E9AEF7F1-0B2A-4424-B86E-B0B23764D226}" srcOrd="1" destOrd="0" presId="urn:microsoft.com/office/officeart/2005/8/layout/cycle4#1"/>
    <dgm:cxn modelId="{C19F274C-E6DE-4CB6-866D-213910AF14C4}" srcId="{5C1F325C-D517-4546-8F53-9B6F4CB3C978}" destId="{03BDBAC2-7C2B-45FD-B6E2-74BD209B78E7}" srcOrd="3" destOrd="0" parTransId="{925FC7C1-1866-4FD3-A70E-F6DBEA0E82D5}" sibTransId="{060DC13C-1980-4038-B57C-935E0F5D58FB}"/>
    <dgm:cxn modelId="{429E5024-0902-465A-939B-21220B1ED908}" type="presOf" srcId="{5C1F325C-D517-4546-8F53-9B6F4CB3C978}" destId="{6BC56667-BDAD-41DB-86E2-7A79144A0D18}" srcOrd="0" destOrd="0" presId="urn:microsoft.com/office/officeart/2005/8/layout/cycle4#1"/>
    <dgm:cxn modelId="{F46A4082-9F95-451A-9AF5-1DAE9E09D5EA}" type="presOf" srcId="{03BDBAC2-7C2B-45FD-B6E2-74BD209B78E7}" destId="{6F61D467-32B6-4964-B9F2-8103178A6D10}" srcOrd="0" destOrd="0" presId="urn:microsoft.com/office/officeart/2005/8/layout/cycle4#1"/>
    <dgm:cxn modelId="{70110345-7FAD-4094-9B7F-360B396E6887}" srcId="{22E437FD-023B-40ED-A6EB-D1E9BD62D969}" destId="{1C68C170-B63E-45F3-A5BD-30AC581E1226}" srcOrd="0" destOrd="0" parTransId="{AB905F37-103B-487D-BFB7-21C8E04D813C}" sibTransId="{78A63ED2-BB1A-49C8-BFEA-0B508BBCAD7F}"/>
    <dgm:cxn modelId="{BE509150-FF0B-4552-81C5-92D728EC1019}" type="presOf" srcId="{E2FFBB5F-B797-4AF7-8C84-9FFE251AC4F7}" destId="{9642A52C-8566-48AA-9C1A-8B6AFDA24606}" srcOrd="0" destOrd="0" presId="urn:microsoft.com/office/officeart/2005/8/layout/cycle4#1"/>
    <dgm:cxn modelId="{F048584C-AF36-4644-AE57-01662C187E67}" type="presOf" srcId="{22E437FD-023B-40ED-A6EB-D1E9BD62D969}" destId="{027DF4ED-06D5-4EC8-ABB6-C9595D3E49F3}" srcOrd="0" destOrd="0" presId="urn:microsoft.com/office/officeart/2005/8/layout/cycle4#1"/>
    <dgm:cxn modelId="{2A41D7D8-3A15-4B9B-A770-F10155B24E82}" type="presOf" srcId="{A2BC6D70-E889-4899-B161-9AF6148257A3}" destId="{DC43654D-1BEC-499E-97E0-0E3E1C12269A}" srcOrd="0" destOrd="0" presId="urn:microsoft.com/office/officeart/2005/8/layout/cycle4#1"/>
    <dgm:cxn modelId="{5BC946F0-361C-4459-A3F9-BADDA14BC63B}" type="presOf" srcId="{1C68C170-B63E-45F3-A5BD-30AC581E1226}" destId="{853B2EB7-C0E4-4D05-9B87-7B14E2180682}" srcOrd="1" destOrd="0" presId="urn:microsoft.com/office/officeart/2005/8/layout/cycle4#1"/>
    <dgm:cxn modelId="{4A44DAC4-38F0-47D1-8553-083BBCC9F304}" type="presOf" srcId="{9C014592-154B-4A1C-B6C6-3109F4596B07}" destId="{40E6B78D-9913-4626-A402-5429156C180A}" srcOrd="0" destOrd="0" presId="urn:microsoft.com/office/officeart/2005/8/layout/cycle4#1"/>
    <dgm:cxn modelId="{B377A7C7-27DB-41AD-9EA4-30624CA9074C}" type="presOf" srcId="{22F87EFD-63BB-45D0-8345-B4CDE9B35418}" destId="{7E817C34-0BF0-4284-9CC8-790F0CA4E8B7}" srcOrd="0" destOrd="0" presId="urn:microsoft.com/office/officeart/2005/8/layout/cycle4#1"/>
    <dgm:cxn modelId="{2C670F96-E56F-4075-A519-6189DBA2D963}" srcId="{A2BC6D70-E889-4899-B161-9AF6148257A3}" destId="{9C014592-154B-4A1C-B6C6-3109F4596B07}" srcOrd="0" destOrd="0" parTransId="{FF658DAD-42F9-4B00-8B18-35D36ED68830}" sibTransId="{D42473F2-AA2D-46A5-B19D-AFDE0B919332}"/>
    <dgm:cxn modelId="{C162FEBF-296C-491E-8D7A-ACB7DE640C19}" srcId="{5C1F325C-D517-4546-8F53-9B6F4CB3C978}" destId="{A2BC6D70-E889-4899-B161-9AF6148257A3}" srcOrd="2" destOrd="0" parTransId="{A66EBD7C-554A-4CCF-B766-765607CCA58F}" sibTransId="{A8AF5F08-481E-4FDD-AE12-F0C8ED1D41D6}"/>
    <dgm:cxn modelId="{03752EFF-A622-48BC-9F75-F773AA96FD70}" type="presOf" srcId="{9C014592-154B-4A1C-B6C6-3109F4596B07}" destId="{0A1CE164-2FCB-4796-962D-003DBBF61D67}" srcOrd="1" destOrd="0" presId="urn:microsoft.com/office/officeart/2005/8/layout/cycle4#1"/>
    <dgm:cxn modelId="{2B465808-F2C7-4B58-B55E-24EB7F062446}" type="presParOf" srcId="{6BC56667-BDAD-41DB-86E2-7A79144A0D18}" destId="{55D0C7E0-A7B7-4CD6-BACA-01DDF49FB134}" srcOrd="0" destOrd="0" presId="urn:microsoft.com/office/officeart/2005/8/layout/cycle4#1"/>
    <dgm:cxn modelId="{BCF6D352-F2D6-41BF-A425-0D5E5832B2AC}" type="presParOf" srcId="{55D0C7E0-A7B7-4CD6-BACA-01DDF49FB134}" destId="{0AE12F3B-D8CA-4C61-838B-F2F5D5DA05EC}" srcOrd="0" destOrd="0" presId="urn:microsoft.com/office/officeart/2005/8/layout/cycle4#1"/>
    <dgm:cxn modelId="{F3640D15-018B-4DA8-BD24-6893514D3A20}" type="presParOf" srcId="{0AE12F3B-D8CA-4C61-838B-F2F5D5DA05EC}" destId="{7E817C34-0BF0-4284-9CC8-790F0CA4E8B7}" srcOrd="0" destOrd="0" presId="urn:microsoft.com/office/officeart/2005/8/layout/cycle4#1"/>
    <dgm:cxn modelId="{F9B08E0A-C623-48D7-A662-6D4EE4FE7BD1}" type="presParOf" srcId="{0AE12F3B-D8CA-4C61-838B-F2F5D5DA05EC}" destId="{E9AEF7F1-0B2A-4424-B86E-B0B23764D226}" srcOrd="1" destOrd="0" presId="urn:microsoft.com/office/officeart/2005/8/layout/cycle4#1"/>
    <dgm:cxn modelId="{FB183284-0924-498F-8706-656A20388DE9}" type="presParOf" srcId="{55D0C7E0-A7B7-4CD6-BACA-01DDF49FB134}" destId="{3EABF88B-BEFA-4502-9336-E95CD76A08ED}" srcOrd="1" destOrd="0" presId="urn:microsoft.com/office/officeart/2005/8/layout/cycle4#1"/>
    <dgm:cxn modelId="{268E4A4C-2FA7-4084-B279-46344A06BD09}" type="presParOf" srcId="{3EABF88B-BEFA-4502-9336-E95CD76A08ED}" destId="{2EDAF23D-1B19-4279-A098-F67D93B27982}" srcOrd="0" destOrd="0" presId="urn:microsoft.com/office/officeart/2005/8/layout/cycle4#1"/>
    <dgm:cxn modelId="{0BA65D9B-B067-47E3-BC08-8E0CCAEAEBE3}" type="presParOf" srcId="{3EABF88B-BEFA-4502-9336-E95CD76A08ED}" destId="{853B2EB7-C0E4-4D05-9B87-7B14E2180682}" srcOrd="1" destOrd="0" presId="urn:microsoft.com/office/officeart/2005/8/layout/cycle4#1"/>
    <dgm:cxn modelId="{AB20F790-25DB-4CEF-B124-4CAAF99B69C1}" type="presParOf" srcId="{55D0C7E0-A7B7-4CD6-BACA-01DDF49FB134}" destId="{390A1E30-5503-4B79-9CA2-DE5E2331FB17}" srcOrd="2" destOrd="0" presId="urn:microsoft.com/office/officeart/2005/8/layout/cycle4#1"/>
    <dgm:cxn modelId="{339E0A04-535D-4583-BE11-8F4D6553AF58}" type="presParOf" srcId="{390A1E30-5503-4B79-9CA2-DE5E2331FB17}" destId="{40E6B78D-9913-4626-A402-5429156C180A}" srcOrd="0" destOrd="0" presId="urn:microsoft.com/office/officeart/2005/8/layout/cycle4#1"/>
    <dgm:cxn modelId="{D65D88CB-714A-4A02-A805-BE5A950DD766}" type="presParOf" srcId="{390A1E30-5503-4B79-9CA2-DE5E2331FB17}" destId="{0A1CE164-2FCB-4796-962D-003DBBF61D67}" srcOrd="1" destOrd="0" presId="urn:microsoft.com/office/officeart/2005/8/layout/cycle4#1"/>
    <dgm:cxn modelId="{EC34F9FB-01DC-4075-896F-76FE4163A999}" type="presParOf" srcId="{55D0C7E0-A7B7-4CD6-BACA-01DDF49FB134}" destId="{823E9AE5-B6A0-442C-BD9F-217C7B56D48F}" srcOrd="3" destOrd="0" presId="urn:microsoft.com/office/officeart/2005/8/layout/cycle4#1"/>
    <dgm:cxn modelId="{E129F2BA-18E5-4380-AAC5-CE7CC930D589}" type="presParOf" srcId="{823E9AE5-B6A0-442C-BD9F-217C7B56D48F}" destId="{9642A52C-8566-48AA-9C1A-8B6AFDA24606}" srcOrd="0" destOrd="0" presId="urn:microsoft.com/office/officeart/2005/8/layout/cycle4#1"/>
    <dgm:cxn modelId="{652E64F6-121D-478C-ADB2-B3E9BABAFD46}" type="presParOf" srcId="{823E9AE5-B6A0-442C-BD9F-217C7B56D48F}" destId="{1C273D19-2A00-4BF4-A45F-7DED7E18DE29}" srcOrd="1" destOrd="0" presId="urn:microsoft.com/office/officeart/2005/8/layout/cycle4#1"/>
    <dgm:cxn modelId="{EA9B6AF2-84E7-45A3-BBB8-C8FFA5E04451}" type="presParOf" srcId="{55D0C7E0-A7B7-4CD6-BACA-01DDF49FB134}" destId="{BBD26A76-6E2A-405A-A6BF-0F9950E470CC}" srcOrd="4" destOrd="0" presId="urn:microsoft.com/office/officeart/2005/8/layout/cycle4#1"/>
    <dgm:cxn modelId="{C0ED079A-8094-41A5-AF49-B9B819FB5866}" type="presParOf" srcId="{6BC56667-BDAD-41DB-86E2-7A79144A0D18}" destId="{27451673-E843-417B-9A51-CEE8DFFEFE6A}" srcOrd="1" destOrd="0" presId="urn:microsoft.com/office/officeart/2005/8/layout/cycle4#1"/>
    <dgm:cxn modelId="{7413FA7F-F4D9-42F3-90E8-615D25DC5940}" type="presParOf" srcId="{27451673-E843-417B-9A51-CEE8DFFEFE6A}" destId="{C07D73CE-CD83-4506-B4B1-A0AB9C584657}" srcOrd="0" destOrd="0" presId="urn:microsoft.com/office/officeart/2005/8/layout/cycle4#1"/>
    <dgm:cxn modelId="{939D391E-5587-44E2-97F9-A981370B0D00}" type="presParOf" srcId="{27451673-E843-417B-9A51-CEE8DFFEFE6A}" destId="{027DF4ED-06D5-4EC8-ABB6-C9595D3E49F3}" srcOrd="1" destOrd="0" presId="urn:microsoft.com/office/officeart/2005/8/layout/cycle4#1"/>
    <dgm:cxn modelId="{91B423D4-BA89-4E05-ADD5-8CFF9FAE8631}" type="presParOf" srcId="{27451673-E843-417B-9A51-CEE8DFFEFE6A}" destId="{DC43654D-1BEC-499E-97E0-0E3E1C12269A}" srcOrd="2" destOrd="0" presId="urn:microsoft.com/office/officeart/2005/8/layout/cycle4#1"/>
    <dgm:cxn modelId="{040AC45F-3A57-4006-9C48-948DFF74D4AF}" type="presParOf" srcId="{27451673-E843-417B-9A51-CEE8DFFEFE6A}" destId="{6F61D467-32B6-4964-B9F2-8103178A6D10}" srcOrd="3" destOrd="0" presId="urn:microsoft.com/office/officeart/2005/8/layout/cycle4#1"/>
    <dgm:cxn modelId="{8220C055-EEEB-42CD-A4DB-A6E10EDEDD26}" type="presParOf" srcId="{27451673-E843-417B-9A51-CEE8DFFEFE6A}" destId="{4B8A6E85-9C5E-4A4B-93AD-D4514C40B6F4}" srcOrd="4" destOrd="0" presId="urn:microsoft.com/office/officeart/2005/8/layout/cycle4#1"/>
    <dgm:cxn modelId="{12684180-E733-418B-9A09-5F705342AB58}" type="presParOf" srcId="{6BC56667-BDAD-41DB-86E2-7A79144A0D18}" destId="{FFCB136A-1B88-4326-BB9F-CC90B08E1FA2}" srcOrd="2" destOrd="0" presId="urn:microsoft.com/office/officeart/2005/8/layout/cycle4#1"/>
    <dgm:cxn modelId="{898B423F-E684-4566-A83B-EBA9452B4F35}" type="presParOf" srcId="{6BC56667-BDAD-41DB-86E2-7A79144A0D18}" destId="{928F6C06-9B38-4207-9E69-E4E4F7483D28}" srcOrd="3" destOrd="0" presId="urn:microsoft.com/office/officeart/2005/8/layout/cycle4#1"/>
  </dgm:cxnLst>
  <dgm:bg>
    <a:gradFill flip="none" rotWithShape="1">
      <a:gsLst>
        <a:gs pos="0">
          <a:schemeClr val="tx2">
            <a:lumMod val="60000"/>
            <a:lumOff val="40000"/>
            <a:tint val="66000"/>
            <a:satMod val="160000"/>
          </a:schemeClr>
        </a:gs>
        <a:gs pos="50000">
          <a:schemeClr val="tx2">
            <a:lumMod val="60000"/>
            <a:lumOff val="40000"/>
            <a:tint val="44500"/>
            <a:satMod val="160000"/>
          </a:schemeClr>
        </a:gs>
        <a:gs pos="100000">
          <a:schemeClr val="tx2">
            <a:lumMod val="60000"/>
            <a:lumOff val="40000"/>
            <a:tint val="23500"/>
            <a:satMod val="160000"/>
          </a:schemeClr>
        </a:gs>
      </a:gsLst>
      <a:lin ang="13500000" scaled="1"/>
      <a:tileRect/>
    </a:gradFill>
  </dgm:bg>
  <dgm:whole>
    <a:ln w="19050">
      <a:solidFill>
        <a:schemeClr val="accent1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1F325C-D517-4546-8F53-9B6F4CB3C978}" type="doc">
      <dgm:prSet loTypeId="urn:microsoft.com/office/officeart/2005/8/layout/cycle4#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CB414DC-E1A0-4E33-9969-3F75B3A829C9}">
      <dgm:prSet phldrT="[文本]" custT="1"/>
      <dgm:spPr/>
      <dgm:t>
        <a:bodyPr/>
        <a:lstStyle/>
        <a:p>
          <a:endParaRPr lang="zh-CN" altLang="en-US" sz="2800" dirty="0">
            <a:latin typeface="黑体" pitchFamily="49" charset="-122"/>
            <a:ea typeface="黑体" pitchFamily="49" charset="-122"/>
          </a:endParaRPr>
        </a:p>
      </dgm:t>
    </dgm:pt>
    <dgm:pt modelId="{DC423B97-C757-4C04-BB69-9B2BEA3BE460}" type="parTrans" cxnId="{492C51B6-D59A-4D9A-93F7-A74DC07227AE}">
      <dgm:prSet/>
      <dgm:spPr/>
      <dgm:t>
        <a:bodyPr/>
        <a:lstStyle/>
        <a:p>
          <a:endParaRPr lang="zh-CN" altLang="en-US"/>
        </a:p>
      </dgm:t>
    </dgm:pt>
    <dgm:pt modelId="{CD78B894-A0F5-4AB3-A32F-FD232BB94295}" type="sibTrans" cxnId="{492C51B6-D59A-4D9A-93F7-A74DC07227AE}">
      <dgm:prSet/>
      <dgm:spPr/>
      <dgm:t>
        <a:bodyPr/>
        <a:lstStyle/>
        <a:p>
          <a:endParaRPr lang="zh-CN" altLang="en-US"/>
        </a:p>
      </dgm:t>
    </dgm:pt>
    <dgm:pt modelId="{22E437FD-023B-40ED-A6EB-D1E9BD62D969}">
      <dgm:prSet phldrT="[文本]" custT="1"/>
      <dgm:spPr/>
      <dgm:t>
        <a:bodyPr/>
        <a:lstStyle/>
        <a:p>
          <a:endParaRPr lang="zh-CN" altLang="en-US" sz="2800" b="1" dirty="0">
            <a:latin typeface="黑体" pitchFamily="49" charset="-122"/>
            <a:ea typeface="黑体" pitchFamily="49" charset="-122"/>
          </a:endParaRPr>
        </a:p>
      </dgm:t>
    </dgm:pt>
    <dgm:pt modelId="{BC77E835-12CA-44C0-B4CB-3B39E1DBFEFF}" type="parTrans" cxnId="{1803EAB0-7143-48CC-87F1-6DF6B1F50265}">
      <dgm:prSet/>
      <dgm:spPr/>
      <dgm:t>
        <a:bodyPr/>
        <a:lstStyle/>
        <a:p>
          <a:endParaRPr lang="zh-CN" altLang="en-US"/>
        </a:p>
      </dgm:t>
    </dgm:pt>
    <dgm:pt modelId="{69308AE7-A85E-4C7F-8020-FEEC10F15372}" type="sibTrans" cxnId="{1803EAB0-7143-48CC-87F1-6DF6B1F50265}">
      <dgm:prSet/>
      <dgm:spPr/>
      <dgm:t>
        <a:bodyPr/>
        <a:lstStyle/>
        <a:p>
          <a:endParaRPr lang="zh-CN" altLang="en-US"/>
        </a:p>
      </dgm:t>
    </dgm:pt>
    <dgm:pt modelId="{1C68C170-B63E-45F3-A5BD-30AC581E1226}">
      <dgm:prSet phldrT="[文本]" custT="1"/>
      <dgm:spPr/>
      <dgm:t>
        <a:bodyPr/>
        <a:lstStyle/>
        <a:p>
          <a:pPr>
            <a:lnSpc>
              <a:spcPct val="100000"/>
            </a:lnSpc>
          </a:pPr>
          <a:r>
            <a:rPr lang="zh-CN" altLang="en-US" sz="2000" b="0" dirty="0" smtClean="0">
              <a:latin typeface="黑体" pitchFamily="49" charset="-122"/>
              <a:ea typeface="黑体" pitchFamily="49" charset="-122"/>
            </a:rPr>
            <a:t>移动图书馆</a:t>
          </a:r>
          <a:endParaRPr lang="zh-CN" altLang="en-US" sz="2000" b="0" dirty="0">
            <a:latin typeface="黑体" pitchFamily="49" charset="-122"/>
            <a:ea typeface="黑体" pitchFamily="49" charset="-122"/>
          </a:endParaRPr>
        </a:p>
      </dgm:t>
    </dgm:pt>
    <dgm:pt modelId="{AB905F37-103B-487D-BFB7-21C8E04D813C}" type="parTrans" cxnId="{70110345-7FAD-4094-9B7F-360B396E6887}">
      <dgm:prSet/>
      <dgm:spPr/>
      <dgm:t>
        <a:bodyPr/>
        <a:lstStyle/>
        <a:p>
          <a:endParaRPr lang="zh-CN" altLang="en-US"/>
        </a:p>
      </dgm:t>
    </dgm:pt>
    <dgm:pt modelId="{78A63ED2-BB1A-49C8-BFEA-0B508BBCAD7F}" type="sibTrans" cxnId="{70110345-7FAD-4094-9B7F-360B396E6887}">
      <dgm:prSet/>
      <dgm:spPr/>
      <dgm:t>
        <a:bodyPr/>
        <a:lstStyle/>
        <a:p>
          <a:endParaRPr lang="zh-CN" altLang="en-US"/>
        </a:p>
      </dgm:t>
    </dgm:pt>
    <dgm:pt modelId="{A2BC6D70-E889-4899-B161-9AF6148257A3}">
      <dgm:prSet phldrT="[文本]" custT="1"/>
      <dgm:spPr/>
      <dgm:t>
        <a:bodyPr/>
        <a:lstStyle/>
        <a:p>
          <a:endParaRPr lang="zh-CN" altLang="en-US" sz="2800" dirty="0">
            <a:latin typeface="黑体" pitchFamily="49" charset="-122"/>
            <a:ea typeface="黑体" pitchFamily="49" charset="-122"/>
          </a:endParaRPr>
        </a:p>
      </dgm:t>
    </dgm:pt>
    <dgm:pt modelId="{A66EBD7C-554A-4CCF-B766-765607CCA58F}" type="parTrans" cxnId="{C162FEBF-296C-491E-8D7A-ACB7DE640C19}">
      <dgm:prSet/>
      <dgm:spPr/>
      <dgm:t>
        <a:bodyPr/>
        <a:lstStyle/>
        <a:p>
          <a:endParaRPr lang="zh-CN" altLang="en-US"/>
        </a:p>
      </dgm:t>
    </dgm:pt>
    <dgm:pt modelId="{A8AF5F08-481E-4FDD-AE12-F0C8ED1D41D6}" type="sibTrans" cxnId="{C162FEBF-296C-491E-8D7A-ACB7DE640C19}">
      <dgm:prSet/>
      <dgm:spPr/>
      <dgm:t>
        <a:bodyPr/>
        <a:lstStyle/>
        <a:p>
          <a:endParaRPr lang="zh-CN" altLang="en-US"/>
        </a:p>
      </dgm:t>
    </dgm:pt>
    <dgm:pt modelId="{00BDC0FF-47FE-41D0-99F6-7E097F1F5B1A}">
      <dgm:prSet phldrT="[文本]" custT="1"/>
      <dgm:spPr/>
      <dgm:t>
        <a:bodyPr/>
        <a:lstStyle/>
        <a:p>
          <a:r>
            <a:rPr lang="zh-CN" altLang="en-US" sz="2000" dirty="0" smtClean="0">
              <a:latin typeface="黑体" pitchFamily="49" charset="-122"/>
              <a:ea typeface="黑体" pitchFamily="49" charset="-122"/>
            </a:rPr>
            <a:t>馆际互借</a:t>
          </a:r>
          <a:endParaRPr lang="zh-CN" altLang="en-US" sz="2000" dirty="0">
            <a:latin typeface="黑体" pitchFamily="49" charset="-122"/>
            <a:ea typeface="黑体" pitchFamily="49" charset="-122"/>
          </a:endParaRPr>
        </a:p>
      </dgm:t>
    </dgm:pt>
    <dgm:pt modelId="{E44129CE-07D3-47F2-9C57-99D0FBC5B4AE}" type="parTrans" cxnId="{8C2DF49A-E7E7-4A9E-A4E7-5A9492A1A37A}">
      <dgm:prSet/>
      <dgm:spPr/>
      <dgm:t>
        <a:bodyPr/>
        <a:lstStyle/>
        <a:p>
          <a:endParaRPr lang="zh-CN" altLang="en-US"/>
        </a:p>
      </dgm:t>
    </dgm:pt>
    <dgm:pt modelId="{93D88160-C332-4052-9288-2D9D989009A1}" type="sibTrans" cxnId="{8C2DF49A-E7E7-4A9E-A4E7-5A9492A1A37A}">
      <dgm:prSet/>
      <dgm:spPr/>
      <dgm:t>
        <a:bodyPr/>
        <a:lstStyle/>
        <a:p>
          <a:endParaRPr lang="zh-CN" altLang="en-US"/>
        </a:p>
      </dgm:t>
    </dgm:pt>
    <dgm:pt modelId="{03BDBAC2-7C2B-45FD-B6E2-74BD209B78E7}">
      <dgm:prSet phldrT="[文本]" custT="1"/>
      <dgm:spPr/>
      <dgm:t>
        <a:bodyPr/>
        <a:lstStyle/>
        <a:p>
          <a:endParaRPr lang="zh-CN" altLang="en-US" sz="2800" dirty="0">
            <a:latin typeface="黑体" pitchFamily="49" charset="-122"/>
            <a:ea typeface="黑体" pitchFamily="49" charset="-122"/>
          </a:endParaRPr>
        </a:p>
      </dgm:t>
    </dgm:pt>
    <dgm:pt modelId="{925FC7C1-1866-4FD3-A70E-F6DBEA0E82D5}" type="parTrans" cxnId="{C19F274C-E6DE-4CB6-866D-213910AF14C4}">
      <dgm:prSet/>
      <dgm:spPr/>
      <dgm:t>
        <a:bodyPr/>
        <a:lstStyle/>
        <a:p>
          <a:endParaRPr lang="zh-CN" altLang="en-US"/>
        </a:p>
      </dgm:t>
    </dgm:pt>
    <dgm:pt modelId="{060DC13C-1980-4038-B57C-935E0F5D58FB}" type="sibTrans" cxnId="{C19F274C-E6DE-4CB6-866D-213910AF14C4}">
      <dgm:prSet/>
      <dgm:spPr/>
      <dgm:t>
        <a:bodyPr/>
        <a:lstStyle/>
        <a:p>
          <a:endParaRPr lang="zh-CN" altLang="en-US"/>
        </a:p>
      </dgm:t>
    </dgm:pt>
    <dgm:pt modelId="{22F87EFD-63BB-45D0-8345-B4CDE9B35418}">
      <dgm:prSet phldrT="[文本]" custT="1"/>
      <dgm:spPr/>
      <dgm:t>
        <a:bodyPr/>
        <a:lstStyle/>
        <a:p>
          <a:r>
            <a:rPr lang="zh-CN" altLang="en-US" sz="2000" dirty="0" smtClean="0">
              <a:latin typeface="黑体" pitchFamily="49" charset="-122"/>
              <a:ea typeface="黑体" pitchFamily="49" charset="-122"/>
            </a:rPr>
            <a:t>到期提醒</a:t>
          </a:r>
          <a:endParaRPr lang="zh-CN" altLang="en-US" sz="2000" dirty="0">
            <a:latin typeface="黑体" pitchFamily="49" charset="-122"/>
            <a:ea typeface="黑体" pitchFamily="49" charset="-122"/>
          </a:endParaRPr>
        </a:p>
      </dgm:t>
    </dgm:pt>
    <dgm:pt modelId="{0FE4A11D-D248-4FF4-811D-0DD753318D57}" type="parTrans" cxnId="{8215F099-6F33-4E6A-A66C-3B415D75A7E3}">
      <dgm:prSet/>
      <dgm:spPr/>
      <dgm:t>
        <a:bodyPr/>
        <a:lstStyle/>
        <a:p>
          <a:endParaRPr lang="zh-CN" altLang="en-US"/>
        </a:p>
      </dgm:t>
    </dgm:pt>
    <dgm:pt modelId="{A55CBEE1-EFD8-48B3-8752-F241EE64E91A}" type="sibTrans" cxnId="{8215F099-6F33-4E6A-A66C-3B415D75A7E3}">
      <dgm:prSet/>
      <dgm:spPr/>
      <dgm:t>
        <a:bodyPr/>
        <a:lstStyle/>
        <a:p>
          <a:endParaRPr lang="zh-CN" altLang="en-US"/>
        </a:p>
      </dgm:t>
    </dgm:pt>
    <dgm:pt modelId="{4E1E9B1B-7631-4D2A-BBBF-0149B003DC18}">
      <dgm:prSet phldrT="[文本]" custT="1"/>
      <dgm:spPr/>
      <dgm:t>
        <a:bodyPr/>
        <a:lstStyle/>
        <a:p>
          <a:r>
            <a:rPr lang="zh-CN" altLang="en-US" sz="2000" dirty="0" smtClean="0">
              <a:latin typeface="黑体" pitchFamily="49" charset="-122"/>
              <a:ea typeface="黑体" pitchFamily="49" charset="-122"/>
            </a:rPr>
            <a:t>催还提醒</a:t>
          </a:r>
          <a:endParaRPr lang="zh-CN" altLang="en-US" sz="2000" dirty="0">
            <a:latin typeface="黑体" pitchFamily="49" charset="-122"/>
            <a:ea typeface="黑体" pitchFamily="49" charset="-122"/>
          </a:endParaRPr>
        </a:p>
      </dgm:t>
    </dgm:pt>
    <dgm:pt modelId="{FEF7B5F8-7049-4B6C-871C-35455F79AE71}" type="parTrans" cxnId="{8561FDBF-64BA-4332-B7D4-2CEB5AFE381E}">
      <dgm:prSet/>
      <dgm:spPr/>
      <dgm:t>
        <a:bodyPr/>
        <a:lstStyle/>
        <a:p>
          <a:endParaRPr lang="zh-CN" altLang="en-US"/>
        </a:p>
      </dgm:t>
    </dgm:pt>
    <dgm:pt modelId="{E5B79ED0-8963-4D90-837B-2A4A021DDCEA}" type="sibTrans" cxnId="{8561FDBF-64BA-4332-B7D4-2CEB5AFE381E}">
      <dgm:prSet/>
      <dgm:spPr/>
      <dgm:t>
        <a:bodyPr/>
        <a:lstStyle/>
        <a:p>
          <a:endParaRPr lang="zh-CN" altLang="en-US"/>
        </a:p>
      </dgm:t>
    </dgm:pt>
    <dgm:pt modelId="{865C9BA6-4AD1-4CE8-A136-85DA272E18AC}">
      <dgm:prSet phldrT="[文本]" custT="1"/>
      <dgm:spPr/>
      <dgm:t>
        <a:bodyPr/>
        <a:lstStyle/>
        <a:p>
          <a:r>
            <a:rPr lang="zh-CN" altLang="en-US" sz="2000" b="0" smtClean="0">
              <a:latin typeface="黑体" pitchFamily="49" charset="-122"/>
              <a:ea typeface="黑体" pitchFamily="49" charset="-122"/>
            </a:rPr>
            <a:t>光盘下载</a:t>
          </a:r>
          <a:endParaRPr lang="zh-CN" altLang="en-US" sz="2000" dirty="0">
            <a:latin typeface="黑体" pitchFamily="49" charset="-122"/>
            <a:ea typeface="黑体" pitchFamily="49" charset="-122"/>
          </a:endParaRPr>
        </a:p>
      </dgm:t>
    </dgm:pt>
    <dgm:pt modelId="{CF1BBCDD-A355-4AAA-9B43-C8B40778FB70}" type="parTrans" cxnId="{A901C194-9234-417E-8FB1-66892C328C2F}">
      <dgm:prSet/>
      <dgm:spPr/>
      <dgm:t>
        <a:bodyPr/>
        <a:lstStyle/>
        <a:p>
          <a:endParaRPr lang="zh-CN" altLang="en-US"/>
        </a:p>
      </dgm:t>
    </dgm:pt>
    <dgm:pt modelId="{C07ED6FC-23AE-4A8E-B91D-1CBC53FE3ABB}" type="sibTrans" cxnId="{A901C194-9234-417E-8FB1-66892C328C2F}">
      <dgm:prSet/>
      <dgm:spPr/>
      <dgm:t>
        <a:bodyPr/>
        <a:lstStyle/>
        <a:p>
          <a:endParaRPr lang="zh-CN" altLang="en-US"/>
        </a:p>
      </dgm:t>
    </dgm:pt>
    <dgm:pt modelId="{6BC56667-BDAD-41DB-86E2-7A79144A0D18}" type="pres">
      <dgm:prSet presAssocID="{5C1F325C-D517-4546-8F53-9B6F4CB3C97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5D0C7E0-A7B7-4CD6-BACA-01DDF49FB134}" type="pres">
      <dgm:prSet presAssocID="{5C1F325C-D517-4546-8F53-9B6F4CB3C978}" presName="children" presStyleCnt="0"/>
      <dgm:spPr/>
    </dgm:pt>
    <dgm:pt modelId="{0AE12F3B-D8CA-4C61-838B-F2F5D5DA05EC}" type="pres">
      <dgm:prSet presAssocID="{5C1F325C-D517-4546-8F53-9B6F4CB3C978}" presName="child1group" presStyleCnt="0"/>
      <dgm:spPr/>
    </dgm:pt>
    <dgm:pt modelId="{7E817C34-0BF0-4284-9CC8-790F0CA4E8B7}" type="pres">
      <dgm:prSet presAssocID="{5C1F325C-D517-4546-8F53-9B6F4CB3C978}" presName="child1" presStyleLbl="bgAcc1" presStyleIdx="0" presStyleCnt="4" custLinFactNeighborX="-1050" custLinFactNeighborY="7431"/>
      <dgm:spPr/>
      <dgm:t>
        <a:bodyPr/>
        <a:lstStyle/>
        <a:p>
          <a:endParaRPr lang="zh-CN" altLang="en-US"/>
        </a:p>
      </dgm:t>
    </dgm:pt>
    <dgm:pt modelId="{E9AEF7F1-0B2A-4424-B86E-B0B23764D226}" type="pres">
      <dgm:prSet presAssocID="{5C1F325C-D517-4546-8F53-9B6F4CB3C978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EABF88B-BEFA-4502-9336-E95CD76A08ED}" type="pres">
      <dgm:prSet presAssocID="{5C1F325C-D517-4546-8F53-9B6F4CB3C978}" presName="child2group" presStyleCnt="0"/>
      <dgm:spPr/>
    </dgm:pt>
    <dgm:pt modelId="{2EDAF23D-1B19-4279-A098-F67D93B27982}" type="pres">
      <dgm:prSet presAssocID="{5C1F325C-D517-4546-8F53-9B6F4CB3C978}" presName="child2" presStyleLbl="bgAcc1" presStyleIdx="1" presStyleCnt="4" custLinFactNeighborX="2850" custLinFactNeighborY="7431"/>
      <dgm:spPr/>
      <dgm:t>
        <a:bodyPr/>
        <a:lstStyle/>
        <a:p>
          <a:endParaRPr lang="zh-CN" altLang="en-US"/>
        </a:p>
      </dgm:t>
    </dgm:pt>
    <dgm:pt modelId="{853B2EB7-C0E4-4D05-9B87-7B14E2180682}" type="pres">
      <dgm:prSet presAssocID="{5C1F325C-D517-4546-8F53-9B6F4CB3C978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0A1E30-5503-4B79-9CA2-DE5E2331FB17}" type="pres">
      <dgm:prSet presAssocID="{5C1F325C-D517-4546-8F53-9B6F4CB3C978}" presName="child3group" presStyleCnt="0"/>
      <dgm:spPr/>
    </dgm:pt>
    <dgm:pt modelId="{40E6B78D-9913-4626-A402-5429156C180A}" type="pres">
      <dgm:prSet presAssocID="{5C1F325C-D517-4546-8F53-9B6F4CB3C978}" presName="child3" presStyleLbl="bgAcc1" presStyleIdx="2" presStyleCnt="4" custLinFactNeighborX="6293" custLinFactNeighborY="-8415"/>
      <dgm:spPr/>
      <dgm:t>
        <a:bodyPr/>
        <a:lstStyle/>
        <a:p>
          <a:endParaRPr lang="zh-CN" altLang="en-US"/>
        </a:p>
      </dgm:t>
    </dgm:pt>
    <dgm:pt modelId="{0A1CE164-2FCB-4796-962D-003DBBF61D67}" type="pres">
      <dgm:prSet presAssocID="{5C1F325C-D517-4546-8F53-9B6F4CB3C978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23E9AE5-B6A0-442C-BD9F-217C7B56D48F}" type="pres">
      <dgm:prSet presAssocID="{5C1F325C-D517-4546-8F53-9B6F4CB3C978}" presName="child4group" presStyleCnt="0"/>
      <dgm:spPr/>
    </dgm:pt>
    <dgm:pt modelId="{9642A52C-8566-48AA-9C1A-8B6AFDA24606}" type="pres">
      <dgm:prSet presAssocID="{5C1F325C-D517-4546-8F53-9B6F4CB3C978}" presName="child4" presStyleLbl="bgAcc1" presStyleIdx="3" presStyleCnt="4" custScaleX="102617" custScaleY="97736" custLinFactNeighborX="1069" custLinFactNeighborY="-6349"/>
      <dgm:spPr/>
      <dgm:t>
        <a:bodyPr/>
        <a:lstStyle/>
        <a:p>
          <a:endParaRPr lang="zh-CN" altLang="en-US"/>
        </a:p>
      </dgm:t>
    </dgm:pt>
    <dgm:pt modelId="{1C273D19-2A00-4BF4-A45F-7DED7E18DE29}" type="pres">
      <dgm:prSet presAssocID="{5C1F325C-D517-4546-8F53-9B6F4CB3C978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BD26A76-6E2A-405A-A6BF-0F9950E470CC}" type="pres">
      <dgm:prSet presAssocID="{5C1F325C-D517-4546-8F53-9B6F4CB3C978}" presName="childPlaceholder" presStyleCnt="0"/>
      <dgm:spPr/>
    </dgm:pt>
    <dgm:pt modelId="{27451673-E843-417B-9A51-CEE8DFFEFE6A}" type="pres">
      <dgm:prSet presAssocID="{5C1F325C-D517-4546-8F53-9B6F4CB3C978}" presName="circle" presStyleCnt="0"/>
      <dgm:spPr/>
    </dgm:pt>
    <dgm:pt modelId="{C07D73CE-CD83-4506-B4B1-A0AB9C584657}" type="pres">
      <dgm:prSet presAssocID="{5C1F325C-D517-4546-8F53-9B6F4CB3C978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27DF4ED-06D5-4EC8-ABB6-C9595D3E49F3}" type="pres">
      <dgm:prSet presAssocID="{5C1F325C-D517-4546-8F53-9B6F4CB3C978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C43654D-1BEC-499E-97E0-0E3E1C12269A}" type="pres">
      <dgm:prSet presAssocID="{5C1F325C-D517-4546-8F53-9B6F4CB3C978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F61D467-32B6-4964-B9F2-8103178A6D10}" type="pres">
      <dgm:prSet presAssocID="{5C1F325C-D517-4546-8F53-9B6F4CB3C978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B8A6E85-9C5E-4A4B-93AD-D4514C40B6F4}" type="pres">
      <dgm:prSet presAssocID="{5C1F325C-D517-4546-8F53-9B6F4CB3C978}" presName="quadrantPlaceholder" presStyleCnt="0"/>
      <dgm:spPr/>
    </dgm:pt>
    <dgm:pt modelId="{FFCB136A-1B88-4326-BB9F-CC90B08E1FA2}" type="pres">
      <dgm:prSet presAssocID="{5C1F325C-D517-4546-8F53-9B6F4CB3C978}" presName="center1" presStyleLbl="fgShp" presStyleIdx="0" presStyleCnt="2"/>
      <dgm:spPr/>
    </dgm:pt>
    <dgm:pt modelId="{928F6C06-9B38-4207-9E69-E4E4F7483D28}" type="pres">
      <dgm:prSet presAssocID="{5C1F325C-D517-4546-8F53-9B6F4CB3C978}" presName="center2" presStyleLbl="fgShp" presStyleIdx="1" presStyleCnt="2"/>
      <dgm:spPr/>
    </dgm:pt>
  </dgm:ptLst>
  <dgm:cxnLst>
    <dgm:cxn modelId="{C3D30EBA-B024-4BF8-80E5-0F2FBE555317}" type="presOf" srcId="{03BDBAC2-7C2B-45FD-B6E2-74BD209B78E7}" destId="{6F61D467-32B6-4964-B9F2-8103178A6D10}" srcOrd="0" destOrd="0" presId="urn:microsoft.com/office/officeart/2005/8/layout/cycle4#2"/>
    <dgm:cxn modelId="{492C51B6-D59A-4D9A-93F7-A74DC07227AE}" srcId="{5C1F325C-D517-4546-8F53-9B6F4CB3C978}" destId="{3CB414DC-E1A0-4E33-9969-3F75B3A829C9}" srcOrd="0" destOrd="0" parTransId="{DC423B97-C757-4C04-BB69-9B2BEA3BE460}" sibTransId="{CD78B894-A0F5-4AB3-A32F-FD232BB94295}"/>
    <dgm:cxn modelId="{9B7A10D9-AB48-48B3-A4D6-20A484976550}" type="presOf" srcId="{00BDC0FF-47FE-41D0-99F6-7E097F1F5B1A}" destId="{40E6B78D-9913-4626-A402-5429156C180A}" srcOrd="0" destOrd="0" presId="urn:microsoft.com/office/officeart/2005/8/layout/cycle4#2"/>
    <dgm:cxn modelId="{6B159957-4DEF-45C2-8648-307C799E8089}" type="presOf" srcId="{865C9BA6-4AD1-4CE8-A136-85DA272E18AC}" destId="{1C273D19-2A00-4BF4-A45F-7DED7E18DE29}" srcOrd="1" destOrd="0" presId="urn:microsoft.com/office/officeart/2005/8/layout/cycle4#2"/>
    <dgm:cxn modelId="{EAF46C96-CB47-4B61-8D51-944AC018F189}" type="presOf" srcId="{22F87EFD-63BB-45D0-8345-B4CDE9B35418}" destId="{E9AEF7F1-0B2A-4424-B86E-B0B23764D226}" srcOrd="1" destOrd="0" presId="urn:microsoft.com/office/officeart/2005/8/layout/cycle4#2"/>
    <dgm:cxn modelId="{A542A4C3-8E71-4DE0-AD9D-35D1475F8195}" type="presOf" srcId="{A2BC6D70-E889-4899-B161-9AF6148257A3}" destId="{DC43654D-1BEC-499E-97E0-0E3E1C12269A}" srcOrd="0" destOrd="0" presId="urn:microsoft.com/office/officeart/2005/8/layout/cycle4#2"/>
    <dgm:cxn modelId="{C162FEBF-296C-491E-8D7A-ACB7DE640C19}" srcId="{5C1F325C-D517-4546-8F53-9B6F4CB3C978}" destId="{A2BC6D70-E889-4899-B161-9AF6148257A3}" srcOrd="2" destOrd="0" parTransId="{A66EBD7C-554A-4CCF-B766-765607CCA58F}" sibTransId="{A8AF5F08-481E-4FDD-AE12-F0C8ED1D41D6}"/>
    <dgm:cxn modelId="{AB05F4FD-DC07-406E-9A5A-BF58867EC439}" type="presOf" srcId="{5C1F325C-D517-4546-8F53-9B6F4CB3C978}" destId="{6BC56667-BDAD-41DB-86E2-7A79144A0D18}" srcOrd="0" destOrd="0" presId="urn:microsoft.com/office/officeart/2005/8/layout/cycle4#2"/>
    <dgm:cxn modelId="{304F0D6F-94C2-449D-8D60-29AA3472081F}" type="presOf" srcId="{22E437FD-023B-40ED-A6EB-D1E9BD62D969}" destId="{027DF4ED-06D5-4EC8-ABB6-C9595D3E49F3}" srcOrd="0" destOrd="0" presId="urn:microsoft.com/office/officeart/2005/8/layout/cycle4#2"/>
    <dgm:cxn modelId="{A15424F7-0C03-41FE-9604-1C6C38E8EE6C}" type="presOf" srcId="{3CB414DC-E1A0-4E33-9969-3F75B3A829C9}" destId="{C07D73CE-CD83-4506-B4B1-A0AB9C584657}" srcOrd="0" destOrd="0" presId="urn:microsoft.com/office/officeart/2005/8/layout/cycle4#2"/>
    <dgm:cxn modelId="{9FE1BBC1-2514-44B5-8016-1984DE0CB9AE}" type="presOf" srcId="{865C9BA6-4AD1-4CE8-A136-85DA272E18AC}" destId="{9642A52C-8566-48AA-9C1A-8B6AFDA24606}" srcOrd="0" destOrd="0" presId="urn:microsoft.com/office/officeart/2005/8/layout/cycle4#2"/>
    <dgm:cxn modelId="{8215F099-6F33-4E6A-A66C-3B415D75A7E3}" srcId="{3CB414DC-E1A0-4E33-9969-3F75B3A829C9}" destId="{22F87EFD-63BB-45D0-8345-B4CDE9B35418}" srcOrd="0" destOrd="0" parTransId="{0FE4A11D-D248-4FF4-811D-0DD753318D57}" sibTransId="{A55CBEE1-EFD8-48B3-8752-F241EE64E91A}"/>
    <dgm:cxn modelId="{8C2DF49A-E7E7-4A9E-A4E7-5A9492A1A37A}" srcId="{A2BC6D70-E889-4899-B161-9AF6148257A3}" destId="{00BDC0FF-47FE-41D0-99F6-7E097F1F5B1A}" srcOrd="0" destOrd="0" parTransId="{E44129CE-07D3-47F2-9C57-99D0FBC5B4AE}" sibTransId="{93D88160-C332-4052-9288-2D9D989009A1}"/>
    <dgm:cxn modelId="{8561FDBF-64BA-4332-B7D4-2CEB5AFE381E}" srcId="{3CB414DC-E1A0-4E33-9969-3F75B3A829C9}" destId="{4E1E9B1B-7631-4D2A-BBBF-0149B003DC18}" srcOrd="1" destOrd="0" parTransId="{FEF7B5F8-7049-4B6C-871C-35455F79AE71}" sibTransId="{E5B79ED0-8963-4D90-837B-2A4A021DDCEA}"/>
    <dgm:cxn modelId="{733BF75E-2A91-4AA0-9B20-A42154F3BBF5}" type="presOf" srcId="{4E1E9B1B-7631-4D2A-BBBF-0149B003DC18}" destId="{7E817C34-0BF0-4284-9CC8-790F0CA4E8B7}" srcOrd="0" destOrd="1" presId="urn:microsoft.com/office/officeart/2005/8/layout/cycle4#2"/>
    <dgm:cxn modelId="{B614638F-6C32-416C-9B9C-A8201F552FAF}" type="presOf" srcId="{00BDC0FF-47FE-41D0-99F6-7E097F1F5B1A}" destId="{0A1CE164-2FCB-4796-962D-003DBBF61D67}" srcOrd="1" destOrd="0" presId="urn:microsoft.com/office/officeart/2005/8/layout/cycle4#2"/>
    <dgm:cxn modelId="{09C1EB0C-376D-4AB9-9C51-5045A891F9AF}" type="presOf" srcId="{1C68C170-B63E-45F3-A5BD-30AC581E1226}" destId="{853B2EB7-C0E4-4D05-9B87-7B14E2180682}" srcOrd="1" destOrd="0" presId="urn:microsoft.com/office/officeart/2005/8/layout/cycle4#2"/>
    <dgm:cxn modelId="{9F3A4DB5-BF47-4144-BB02-00EE5F68A88E}" type="presOf" srcId="{4E1E9B1B-7631-4D2A-BBBF-0149B003DC18}" destId="{E9AEF7F1-0B2A-4424-B86E-B0B23764D226}" srcOrd="1" destOrd="1" presId="urn:microsoft.com/office/officeart/2005/8/layout/cycle4#2"/>
    <dgm:cxn modelId="{63650E99-2665-4273-850D-DF5E4E964F0B}" type="presOf" srcId="{22F87EFD-63BB-45D0-8345-B4CDE9B35418}" destId="{7E817C34-0BF0-4284-9CC8-790F0CA4E8B7}" srcOrd="0" destOrd="0" presId="urn:microsoft.com/office/officeart/2005/8/layout/cycle4#2"/>
    <dgm:cxn modelId="{1803EAB0-7143-48CC-87F1-6DF6B1F50265}" srcId="{5C1F325C-D517-4546-8F53-9B6F4CB3C978}" destId="{22E437FD-023B-40ED-A6EB-D1E9BD62D969}" srcOrd="1" destOrd="0" parTransId="{BC77E835-12CA-44C0-B4CB-3B39E1DBFEFF}" sibTransId="{69308AE7-A85E-4C7F-8020-FEEC10F15372}"/>
    <dgm:cxn modelId="{70110345-7FAD-4094-9B7F-360B396E6887}" srcId="{22E437FD-023B-40ED-A6EB-D1E9BD62D969}" destId="{1C68C170-B63E-45F3-A5BD-30AC581E1226}" srcOrd="0" destOrd="0" parTransId="{AB905F37-103B-487D-BFB7-21C8E04D813C}" sibTransId="{78A63ED2-BB1A-49C8-BFEA-0B508BBCAD7F}"/>
    <dgm:cxn modelId="{70FA07BB-BEC1-4748-B3EC-9F0F7AB4EE5D}" type="presOf" srcId="{1C68C170-B63E-45F3-A5BD-30AC581E1226}" destId="{2EDAF23D-1B19-4279-A098-F67D93B27982}" srcOrd="0" destOrd="0" presId="urn:microsoft.com/office/officeart/2005/8/layout/cycle4#2"/>
    <dgm:cxn modelId="{A901C194-9234-417E-8FB1-66892C328C2F}" srcId="{03BDBAC2-7C2B-45FD-B6E2-74BD209B78E7}" destId="{865C9BA6-4AD1-4CE8-A136-85DA272E18AC}" srcOrd="0" destOrd="0" parTransId="{CF1BBCDD-A355-4AAA-9B43-C8B40778FB70}" sibTransId="{C07ED6FC-23AE-4A8E-B91D-1CBC53FE3ABB}"/>
    <dgm:cxn modelId="{C19F274C-E6DE-4CB6-866D-213910AF14C4}" srcId="{5C1F325C-D517-4546-8F53-9B6F4CB3C978}" destId="{03BDBAC2-7C2B-45FD-B6E2-74BD209B78E7}" srcOrd="3" destOrd="0" parTransId="{925FC7C1-1866-4FD3-A70E-F6DBEA0E82D5}" sibTransId="{060DC13C-1980-4038-B57C-935E0F5D58FB}"/>
    <dgm:cxn modelId="{D69DE5BF-B722-4134-89EB-C7E49B31A4A8}" type="presParOf" srcId="{6BC56667-BDAD-41DB-86E2-7A79144A0D18}" destId="{55D0C7E0-A7B7-4CD6-BACA-01DDF49FB134}" srcOrd="0" destOrd="0" presId="urn:microsoft.com/office/officeart/2005/8/layout/cycle4#2"/>
    <dgm:cxn modelId="{6087F500-79AC-4265-A28A-5E4173E04D12}" type="presParOf" srcId="{55D0C7E0-A7B7-4CD6-BACA-01DDF49FB134}" destId="{0AE12F3B-D8CA-4C61-838B-F2F5D5DA05EC}" srcOrd="0" destOrd="0" presId="urn:microsoft.com/office/officeart/2005/8/layout/cycle4#2"/>
    <dgm:cxn modelId="{89278E62-23D8-43D8-BF85-D960F53FE8A0}" type="presParOf" srcId="{0AE12F3B-D8CA-4C61-838B-F2F5D5DA05EC}" destId="{7E817C34-0BF0-4284-9CC8-790F0CA4E8B7}" srcOrd="0" destOrd="0" presId="urn:microsoft.com/office/officeart/2005/8/layout/cycle4#2"/>
    <dgm:cxn modelId="{EAC90E25-B51D-49BD-A72F-E6ECC2220E30}" type="presParOf" srcId="{0AE12F3B-D8CA-4C61-838B-F2F5D5DA05EC}" destId="{E9AEF7F1-0B2A-4424-B86E-B0B23764D226}" srcOrd="1" destOrd="0" presId="urn:microsoft.com/office/officeart/2005/8/layout/cycle4#2"/>
    <dgm:cxn modelId="{9345B499-D1FA-4E78-AC79-B5DEE726BF61}" type="presParOf" srcId="{55D0C7E0-A7B7-4CD6-BACA-01DDF49FB134}" destId="{3EABF88B-BEFA-4502-9336-E95CD76A08ED}" srcOrd="1" destOrd="0" presId="urn:microsoft.com/office/officeart/2005/8/layout/cycle4#2"/>
    <dgm:cxn modelId="{AB163E0A-6FBF-4F49-82C7-0B68B39286D1}" type="presParOf" srcId="{3EABF88B-BEFA-4502-9336-E95CD76A08ED}" destId="{2EDAF23D-1B19-4279-A098-F67D93B27982}" srcOrd="0" destOrd="0" presId="urn:microsoft.com/office/officeart/2005/8/layout/cycle4#2"/>
    <dgm:cxn modelId="{2C7A7F2C-6CFE-4F36-B78A-FB1C0A4C555B}" type="presParOf" srcId="{3EABF88B-BEFA-4502-9336-E95CD76A08ED}" destId="{853B2EB7-C0E4-4D05-9B87-7B14E2180682}" srcOrd="1" destOrd="0" presId="urn:microsoft.com/office/officeart/2005/8/layout/cycle4#2"/>
    <dgm:cxn modelId="{7D7214E8-859C-435A-A3C9-0688C0A955AF}" type="presParOf" srcId="{55D0C7E0-A7B7-4CD6-BACA-01DDF49FB134}" destId="{390A1E30-5503-4B79-9CA2-DE5E2331FB17}" srcOrd="2" destOrd="0" presId="urn:microsoft.com/office/officeart/2005/8/layout/cycle4#2"/>
    <dgm:cxn modelId="{0E88AEE3-F6B5-4BED-8C41-69ED6942FF09}" type="presParOf" srcId="{390A1E30-5503-4B79-9CA2-DE5E2331FB17}" destId="{40E6B78D-9913-4626-A402-5429156C180A}" srcOrd="0" destOrd="0" presId="urn:microsoft.com/office/officeart/2005/8/layout/cycle4#2"/>
    <dgm:cxn modelId="{ABED20D5-F1B6-4B07-B090-118D18F675F5}" type="presParOf" srcId="{390A1E30-5503-4B79-9CA2-DE5E2331FB17}" destId="{0A1CE164-2FCB-4796-962D-003DBBF61D67}" srcOrd="1" destOrd="0" presId="urn:microsoft.com/office/officeart/2005/8/layout/cycle4#2"/>
    <dgm:cxn modelId="{8126C098-4736-4D5A-B897-E0FB498130D6}" type="presParOf" srcId="{55D0C7E0-A7B7-4CD6-BACA-01DDF49FB134}" destId="{823E9AE5-B6A0-442C-BD9F-217C7B56D48F}" srcOrd="3" destOrd="0" presId="urn:microsoft.com/office/officeart/2005/8/layout/cycle4#2"/>
    <dgm:cxn modelId="{7D401CB6-E53A-4FF3-AB32-E949635F4296}" type="presParOf" srcId="{823E9AE5-B6A0-442C-BD9F-217C7B56D48F}" destId="{9642A52C-8566-48AA-9C1A-8B6AFDA24606}" srcOrd="0" destOrd="0" presId="urn:microsoft.com/office/officeart/2005/8/layout/cycle4#2"/>
    <dgm:cxn modelId="{F1023742-BFD9-401E-BB05-C68E7AA11DF4}" type="presParOf" srcId="{823E9AE5-B6A0-442C-BD9F-217C7B56D48F}" destId="{1C273D19-2A00-4BF4-A45F-7DED7E18DE29}" srcOrd="1" destOrd="0" presId="urn:microsoft.com/office/officeart/2005/8/layout/cycle4#2"/>
    <dgm:cxn modelId="{9C2C4614-35F2-438E-BB82-040837CF80CB}" type="presParOf" srcId="{55D0C7E0-A7B7-4CD6-BACA-01DDF49FB134}" destId="{BBD26A76-6E2A-405A-A6BF-0F9950E470CC}" srcOrd="4" destOrd="0" presId="urn:microsoft.com/office/officeart/2005/8/layout/cycle4#2"/>
    <dgm:cxn modelId="{1628B943-EA51-4D10-AF2C-C78D78DB8E30}" type="presParOf" srcId="{6BC56667-BDAD-41DB-86E2-7A79144A0D18}" destId="{27451673-E843-417B-9A51-CEE8DFFEFE6A}" srcOrd="1" destOrd="0" presId="urn:microsoft.com/office/officeart/2005/8/layout/cycle4#2"/>
    <dgm:cxn modelId="{19448EE1-D5D5-4ACB-BC1D-1EBF17B77CBE}" type="presParOf" srcId="{27451673-E843-417B-9A51-CEE8DFFEFE6A}" destId="{C07D73CE-CD83-4506-B4B1-A0AB9C584657}" srcOrd="0" destOrd="0" presId="urn:microsoft.com/office/officeart/2005/8/layout/cycle4#2"/>
    <dgm:cxn modelId="{E8CFC889-F450-45CE-8B4E-98834A5A890E}" type="presParOf" srcId="{27451673-E843-417B-9A51-CEE8DFFEFE6A}" destId="{027DF4ED-06D5-4EC8-ABB6-C9595D3E49F3}" srcOrd="1" destOrd="0" presId="urn:microsoft.com/office/officeart/2005/8/layout/cycle4#2"/>
    <dgm:cxn modelId="{7F8804E1-21C0-42F4-AE33-D6C94E2225B2}" type="presParOf" srcId="{27451673-E843-417B-9A51-CEE8DFFEFE6A}" destId="{DC43654D-1BEC-499E-97E0-0E3E1C12269A}" srcOrd="2" destOrd="0" presId="urn:microsoft.com/office/officeart/2005/8/layout/cycle4#2"/>
    <dgm:cxn modelId="{841DF50F-F48C-4C08-B42E-96E2E60F9B9C}" type="presParOf" srcId="{27451673-E843-417B-9A51-CEE8DFFEFE6A}" destId="{6F61D467-32B6-4964-B9F2-8103178A6D10}" srcOrd="3" destOrd="0" presId="urn:microsoft.com/office/officeart/2005/8/layout/cycle4#2"/>
    <dgm:cxn modelId="{5DD764FF-F647-4E96-975F-651BF553C319}" type="presParOf" srcId="{27451673-E843-417B-9A51-CEE8DFFEFE6A}" destId="{4B8A6E85-9C5E-4A4B-93AD-D4514C40B6F4}" srcOrd="4" destOrd="0" presId="urn:microsoft.com/office/officeart/2005/8/layout/cycle4#2"/>
    <dgm:cxn modelId="{C2DC8A91-6B68-4AA0-9E25-D0883EC21B33}" type="presParOf" srcId="{6BC56667-BDAD-41DB-86E2-7A79144A0D18}" destId="{FFCB136A-1B88-4326-BB9F-CC90B08E1FA2}" srcOrd="2" destOrd="0" presId="urn:microsoft.com/office/officeart/2005/8/layout/cycle4#2"/>
    <dgm:cxn modelId="{E1F68828-1EDB-4711-9F23-FBFACE697EB1}" type="presParOf" srcId="{6BC56667-BDAD-41DB-86E2-7A79144A0D18}" destId="{928F6C06-9B38-4207-9E69-E4E4F7483D28}" srcOrd="3" destOrd="0" presId="urn:microsoft.com/office/officeart/2005/8/layout/cycle4#2"/>
  </dgm:cxnLst>
  <dgm:bg>
    <a:gradFill flip="none" rotWithShape="1">
      <a:gsLst>
        <a:gs pos="0">
          <a:schemeClr val="tx2">
            <a:lumMod val="60000"/>
            <a:lumOff val="40000"/>
            <a:tint val="66000"/>
            <a:satMod val="160000"/>
          </a:schemeClr>
        </a:gs>
        <a:gs pos="50000">
          <a:schemeClr val="tx2">
            <a:lumMod val="60000"/>
            <a:lumOff val="40000"/>
            <a:tint val="44500"/>
            <a:satMod val="160000"/>
          </a:schemeClr>
        </a:gs>
        <a:gs pos="100000">
          <a:schemeClr val="tx2">
            <a:lumMod val="60000"/>
            <a:lumOff val="40000"/>
            <a:tint val="23500"/>
            <a:satMod val="160000"/>
          </a:schemeClr>
        </a:gs>
      </a:gsLst>
      <a:lin ang="13500000" scaled="1"/>
      <a:tileRect/>
    </a:gradFill>
  </dgm:bg>
  <dgm:whole>
    <a:ln w="19050">
      <a:solidFill>
        <a:schemeClr val="accent1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B1521D-2047-4520-9038-AAACF878ACA3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AFE601E-D07C-4D5E-A806-6515DCABE09F}">
      <dgm:prSet phldrT="[文本]" custT="1"/>
      <dgm:spPr/>
      <dgm:t>
        <a:bodyPr/>
        <a:lstStyle/>
        <a:p>
          <a:pPr algn="l"/>
          <a:r>
            <a:rPr lang="zh-CN" altLang="en-US" sz="2000" b="1" dirty="0" smtClean="0">
              <a:latin typeface="黑体" pitchFamily="49" charset="-122"/>
              <a:ea typeface="黑体" pitchFamily="49" charset="-122"/>
            </a:rPr>
            <a:t>基础服务</a:t>
          </a:r>
          <a:r>
            <a:rPr lang="zh-CN" altLang="en-US" sz="1600" b="1" dirty="0" smtClean="0">
              <a:latin typeface="黑体" pitchFamily="49" charset="-122"/>
              <a:ea typeface="黑体" pitchFamily="49" charset="-122"/>
            </a:rPr>
            <a:t>（文献阅览、咨询）</a:t>
          </a:r>
          <a:endParaRPr lang="zh-CN" altLang="en-US" sz="1600" b="1" dirty="0">
            <a:latin typeface="黑体" pitchFamily="49" charset="-122"/>
            <a:ea typeface="黑体" pitchFamily="49" charset="-122"/>
          </a:endParaRPr>
        </a:p>
      </dgm:t>
    </dgm:pt>
    <dgm:pt modelId="{8D5E8627-3BC1-419A-A915-995A4970FCDF}" type="parTrans" cxnId="{222BA49B-8C63-47E6-8605-1B3595805868}">
      <dgm:prSet/>
      <dgm:spPr/>
      <dgm:t>
        <a:bodyPr/>
        <a:lstStyle/>
        <a:p>
          <a:endParaRPr lang="zh-CN" altLang="en-US"/>
        </a:p>
      </dgm:t>
    </dgm:pt>
    <dgm:pt modelId="{9E351A72-376E-4C74-A6E4-7170EE9A8DF4}" type="sibTrans" cxnId="{222BA49B-8C63-47E6-8605-1B3595805868}">
      <dgm:prSet/>
      <dgm:spPr/>
      <dgm:t>
        <a:bodyPr/>
        <a:lstStyle/>
        <a:p>
          <a:endParaRPr lang="zh-CN" altLang="en-US"/>
        </a:p>
      </dgm:t>
    </dgm:pt>
    <dgm:pt modelId="{EA4AF85A-07E2-4FCF-A5D2-3FDCC1871D5B}">
      <dgm:prSet phldrT="[文本]" custT="1"/>
      <dgm:spPr/>
      <dgm:t>
        <a:bodyPr/>
        <a:lstStyle/>
        <a:p>
          <a:pPr algn="l"/>
          <a:r>
            <a:rPr lang="zh-CN" altLang="en-US" sz="2000" b="1" dirty="0" smtClean="0">
              <a:latin typeface="黑体" pitchFamily="49" charset="-122"/>
              <a:ea typeface="黑体" pitchFamily="49" charset="-122"/>
            </a:rPr>
            <a:t>用户教育、定题信息</a:t>
          </a:r>
          <a:endParaRPr lang="zh-CN" altLang="en-US" sz="2000" b="1" dirty="0">
            <a:latin typeface="黑体" pitchFamily="49" charset="-122"/>
            <a:ea typeface="黑体" pitchFamily="49" charset="-122"/>
          </a:endParaRPr>
        </a:p>
      </dgm:t>
    </dgm:pt>
    <dgm:pt modelId="{8513888A-EE0A-487C-BD3F-197863C32EB9}" type="parTrans" cxnId="{2B094EC3-325D-4270-9BA3-B38F88D8A644}">
      <dgm:prSet/>
      <dgm:spPr/>
      <dgm:t>
        <a:bodyPr/>
        <a:lstStyle/>
        <a:p>
          <a:endParaRPr lang="zh-CN" altLang="en-US"/>
        </a:p>
      </dgm:t>
    </dgm:pt>
    <dgm:pt modelId="{76D78E1E-6653-4A08-8CEF-9BF27926DAD5}" type="sibTrans" cxnId="{2B094EC3-325D-4270-9BA3-B38F88D8A644}">
      <dgm:prSet/>
      <dgm:spPr/>
      <dgm:t>
        <a:bodyPr/>
        <a:lstStyle/>
        <a:p>
          <a:endParaRPr lang="zh-CN" altLang="en-US"/>
        </a:p>
      </dgm:t>
    </dgm:pt>
    <dgm:pt modelId="{7FCF9DE3-381C-43C6-994A-FC81BE757DD1}">
      <dgm:prSet phldrT="[文本]" custT="1"/>
      <dgm:spPr/>
      <dgm:t>
        <a:bodyPr/>
        <a:lstStyle/>
        <a:p>
          <a:pPr algn="l"/>
          <a:r>
            <a:rPr lang="zh-CN" altLang="en-US" sz="2000" b="1" dirty="0" smtClean="0">
              <a:latin typeface="黑体" pitchFamily="49" charset="-122"/>
              <a:ea typeface="黑体" pitchFamily="49" charset="-122"/>
            </a:rPr>
            <a:t>文献传递、电子书采选</a:t>
          </a:r>
          <a:endParaRPr lang="zh-CN" altLang="en-US" sz="2000" b="1" dirty="0">
            <a:latin typeface="黑体" pitchFamily="49" charset="-122"/>
            <a:ea typeface="黑体" pitchFamily="49" charset="-122"/>
          </a:endParaRPr>
        </a:p>
      </dgm:t>
    </dgm:pt>
    <dgm:pt modelId="{0EC74779-2807-4477-BC62-AA9D6F9F1B2D}" type="parTrans" cxnId="{09070575-C34F-492F-9315-04115781DAD1}">
      <dgm:prSet/>
      <dgm:spPr/>
      <dgm:t>
        <a:bodyPr/>
        <a:lstStyle/>
        <a:p>
          <a:endParaRPr lang="zh-CN" altLang="en-US"/>
        </a:p>
      </dgm:t>
    </dgm:pt>
    <dgm:pt modelId="{6F5EBBA0-B53A-4AC8-82AA-DAAE1489F6D7}" type="sibTrans" cxnId="{09070575-C34F-492F-9315-04115781DAD1}">
      <dgm:prSet/>
      <dgm:spPr/>
      <dgm:t>
        <a:bodyPr/>
        <a:lstStyle/>
        <a:p>
          <a:endParaRPr lang="zh-CN" altLang="en-US"/>
        </a:p>
      </dgm:t>
    </dgm:pt>
    <dgm:pt modelId="{6AE0DD51-515C-4A29-8E52-9E6271A1951D}" type="pres">
      <dgm:prSet presAssocID="{55B1521D-2047-4520-9038-AAACF878ACA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206E06BA-3277-4E9E-92CC-41FAC74ED824}" type="pres">
      <dgm:prSet presAssocID="{CAFE601E-D07C-4D5E-A806-6515DCABE09F}" presName="circle1" presStyleLbl="node1" presStyleIdx="0" presStyleCnt="3"/>
      <dgm:spPr/>
    </dgm:pt>
    <dgm:pt modelId="{9FD1EB25-4145-4E5B-BD07-78D6D6A5B731}" type="pres">
      <dgm:prSet presAssocID="{CAFE601E-D07C-4D5E-A806-6515DCABE09F}" presName="space" presStyleCnt="0"/>
      <dgm:spPr/>
    </dgm:pt>
    <dgm:pt modelId="{7A031FE0-112C-4820-B0EF-914D166D086F}" type="pres">
      <dgm:prSet presAssocID="{CAFE601E-D07C-4D5E-A806-6515DCABE09F}" presName="rect1" presStyleLbl="alignAcc1" presStyleIdx="0" presStyleCnt="3"/>
      <dgm:spPr/>
      <dgm:t>
        <a:bodyPr/>
        <a:lstStyle/>
        <a:p>
          <a:endParaRPr lang="zh-CN" altLang="en-US"/>
        </a:p>
      </dgm:t>
    </dgm:pt>
    <dgm:pt modelId="{6D0D2FE3-67E1-4695-9EF6-FB36EC954130}" type="pres">
      <dgm:prSet presAssocID="{EA4AF85A-07E2-4FCF-A5D2-3FDCC1871D5B}" presName="vertSpace2" presStyleLbl="node1" presStyleIdx="0" presStyleCnt="3"/>
      <dgm:spPr/>
    </dgm:pt>
    <dgm:pt modelId="{43C517F9-A168-4A24-B48B-9F75250A00DB}" type="pres">
      <dgm:prSet presAssocID="{EA4AF85A-07E2-4FCF-A5D2-3FDCC1871D5B}" presName="circle2" presStyleLbl="node1" presStyleIdx="1" presStyleCnt="3"/>
      <dgm:spPr/>
    </dgm:pt>
    <dgm:pt modelId="{1EFBA6E2-2EDA-4409-950A-DCE7706F5216}" type="pres">
      <dgm:prSet presAssocID="{EA4AF85A-07E2-4FCF-A5D2-3FDCC1871D5B}" presName="rect2" presStyleLbl="alignAcc1" presStyleIdx="1" presStyleCnt="3"/>
      <dgm:spPr/>
      <dgm:t>
        <a:bodyPr/>
        <a:lstStyle/>
        <a:p>
          <a:endParaRPr lang="zh-CN" altLang="en-US"/>
        </a:p>
      </dgm:t>
    </dgm:pt>
    <dgm:pt modelId="{6EBBAA75-50A2-4738-A711-9B6014B1ED93}" type="pres">
      <dgm:prSet presAssocID="{7FCF9DE3-381C-43C6-994A-FC81BE757DD1}" presName="vertSpace3" presStyleLbl="node1" presStyleIdx="1" presStyleCnt="3"/>
      <dgm:spPr/>
    </dgm:pt>
    <dgm:pt modelId="{E95DBB66-943A-4155-BB0E-7101342AE9F9}" type="pres">
      <dgm:prSet presAssocID="{7FCF9DE3-381C-43C6-994A-FC81BE757DD1}" presName="circle3" presStyleLbl="node1" presStyleIdx="2" presStyleCnt="3"/>
      <dgm:spPr/>
    </dgm:pt>
    <dgm:pt modelId="{C48B3403-BBC3-4D81-B906-2ADC61000058}" type="pres">
      <dgm:prSet presAssocID="{7FCF9DE3-381C-43C6-994A-FC81BE757DD1}" presName="rect3" presStyleLbl="alignAcc1" presStyleIdx="2" presStyleCnt="3"/>
      <dgm:spPr/>
      <dgm:t>
        <a:bodyPr/>
        <a:lstStyle/>
        <a:p>
          <a:endParaRPr lang="zh-CN" altLang="en-US"/>
        </a:p>
      </dgm:t>
    </dgm:pt>
    <dgm:pt modelId="{6B5DCD85-CE11-413D-8696-E8B83DFE27D8}" type="pres">
      <dgm:prSet presAssocID="{CAFE601E-D07C-4D5E-A806-6515DCABE09F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14C930-6012-4AFA-8DD0-813AD67D7F40}" type="pres">
      <dgm:prSet presAssocID="{EA4AF85A-07E2-4FCF-A5D2-3FDCC1871D5B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E0B08B5-9EBC-4C22-B038-2EAEF25F852F}" type="pres">
      <dgm:prSet presAssocID="{7FCF9DE3-381C-43C6-994A-FC81BE757DD1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9070575-C34F-492F-9315-04115781DAD1}" srcId="{55B1521D-2047-4520-9038-AAACF878ACA3}" destId="{7FCF9DE3-381C-43C6-994A-FC81BE757DD1}" srcOrd="2" destOrd="0" parTransId="{0EC74779-2807-4477-BC62-AA9D6F9F1B2D}" sibTransId="{6F5EBBA0-B53A-4AC8-82AA-DAAE1489F6D7}"/>
    <dgm:cxn modelId="{697A679C-EAB8-4B8C-8865-FA04DF3CAA55}" type="presOf" srcId="{55B1521D-2047-4520-9038-AAACF878ACA3}" destId="{6AE0DD51-515C-4A29-8E52-9E6271A1951D}" srcOrd="0" destOrd="0" presId="urn:microsoft.com/office/officeart/2005/8/layout/target3"/>
    <dgm:cxn modelId="{352AAF29-4C7A-4CE1-9052-25C841D765DD}" type="presOf" srcId="{7FCF9DE3-381C-43C6-994A-FC81BE757DD1}" destId="{9E0B08B5-9EBC-4C22-B038-2EAEF25F852F}" srcOrd="1" destOrd="0" presId="urn:microsoft.com/office/officeart/2005/8/layout/target3"/>
    <dgm:cxn modelId="{797E399B-ECBF-4259-97E4-C44D7FC5BAB2}" type="presOf" srcId="{EA4AF85A-07E2-4FCF-A5D2-3FDCC1871D5B}" destId="{1EFBA6E2-2EDA-4409-950A-DCE7706F5216}" srcOrd="0" destOrd="0" presId="urn:microsoft.com/office/officeart/2005/8/layout/target3"/>
    <dgm:cxn modelId="{8C01B75C-89D7-4075-BCE3-DCFD695063BF}" type="presOf" srcId="{CAFE601E-D07C-4D5E-A806-6515DCABE09F}" destId="{6B5DCD85-CE11-413D-8696-E8B83DFE27D8}" srcOrd="1" destOrd="0" presId="urn:microsoft.com/office/officeart/2005/8/layout/target3"/>
    <dgm:cxn modelId="{CEE0022B-9083-4D9D-998D-0041592DCD34}" type="presOf" srcId="{7FCF9DE3-381C-43C6-994A-FC81BE757DD1}" destId="{C48B3403-BBC3-4D81-B906-2ADC61000058}" srcOrd="0" destOrd="0" presId="urn:microsoft.com/office/officeart/2005/8/layout/target3"/>
    <dgm:cxn modelId="{E372D7F1-2793-4309-BE3F-E063DAC07746}" type="presOf" srcId="{CAFE601E-D07C-4D5E-A806-6515DCABE09F}" destId="{7A031FE0-112C-4820-B0EF-914D166D086F}" srcOrd="0" destOrd="0" presId="urn:microsoft.com/office/officeart/2005/8/layout/target3"/>
    <dgm:cxn modelId="{2B094EC3-325D-4270-9BA3-B38F88D8A644}" srcId="{55B1521D-2047-4520-9038-AAACF878ACA3}" destId="{EA4AF85A-07E2-4FCF-A5D2-3FDCC1871D5B}" srcOrd="1" destOrd="0" parTransId="{8513888A-EE0A-487C-BD3F-197863C32EB9}" sibTransId="{76D78E1E-6653-4A08-8CEF-9BF27926DAD5}"/>
    <dgm:cxn modelId="{AC553C9C-9373-441C-A1AA-69105FEB130A}" type="presOf" srcId="{EA4AF85A-07E2-4FCF-A5D2-3FDCC1871D5B}" destId="{F914C930-6012-4AFA-8DD0-813AD67D7F40}" srcOrd="1" destOrd="0" presId="urn:microsoft.com/office/officeart/2005/8/layout/target3"/>
    <dgm:cxn modelId="{222BA49B-8C63-47E6-8605-1B3595805868}" srcId="{55B1521D-2047-4520-9038-AAACF878ACA3}" destId="{CAFE601E-D07C-4D5E-A806-6515DCABE09F}" srcOrd="0" destOrd="0" parTransId="{8D5E8627-3BC1-419A-A915-995A4970FCDF}" sibTransId="{9E351A72-376E-4C74-A6E4-7170EE9A8DF4}"/>
    <dgm:cxn modelId="{AB840264-236C-4487-9D74-431719AF2AFF}" type="presParOf" srcId="{6AE0DD51-515C-4A29-8E52-9E6271A1951D}" destId="{206E06BA-3277-4E9E-92CC-41FAC74ED824}" srcOrd="0" destOrd="0" presId="urn:microsoft.com/office/officeart/2005/8/layout/target3"/>
    <dgm:cxn modelId="{19441BDF-44EE-44E7-8002-87151C24A572}" type="presParOf" srcId="{6AE0DD51-515C-4A29-8E52-9E6271A1951D}" destId="{9FD1EB25-4145-4E5B-BD07-78D6D6A5B731}" srcOrd="1" destOrd="0" presId="urn:microsoft.com/office/officeart/2005/8/layout/target3"/>
    <dgm:cxn modelId="{01B1DCC9-AA45-40E9-90C1-131B96987D38}" type="presParOf" srcId="{6AE0DD51-515C-4A29-8E52-9E6271A1951D}" destId="{7A031FE0-112C-4820-B0EF-914D166D086F}" srcOrd="2" destOrd="0" presId="urn:microsoft.com/office/officeart/2005/8/layout/target3"/>
    <dgm:cxn modelId="{2ECFD5EC-346A-48D3-BBA1-C9871D568886}" type="presParOf" srcId="{6AE0DD51-515C-4A29-8E52-9E6271A1951D}" destId="{6D0D2FE3-67E1-4695-9EF6-FB36EC954130}" srcOrd="3" destOrd="0" presId="urn:microsoft.com/office/officeart/2005/8/layout/target3"/>
    <dgm:cxn modelId="{27B520A2-CE1E-44EF-8D64-715C9B6E663E}" type="presParOf" srcId="{6AE0DD51-515C-4A29-8E52-9E6271A1951D}" destId="{43C517F9-A168-4A24-B48B-9F75250A00DB}" srcOrd="4" destOrd="0" presId="urn:microsoft.com/office/officeart/2005/8/layout/target3"/>
    <dgm:cxn modelId="{B37C5E28-E428-464F-B1F7-48378EBEEBF6}" type="presParOf" srcId="{6AE0DD51-515C-4A29-8E52-9E6271A1951D}" destId="{1EFBA6E2-2EDA-4409-950A-DCE7706F5216}" srcOrd="5" destOrd="0" presId="urn:microsoft.com/office/officeart/2005/8/layout/target3"/>
    <dgm:cxn modelId="{4F90A832-3A94-430D-AE89-39C52923A09A}" type="presParOf" srcId="{6AE0DD51-515C-4A29-8E52-9E6271A1951D}" destId="{6EBBAA75-50A2-4738-A711-9B6014B1ED93}" srcOrd="6" destOrd="0" presId="urn:microsoft.com/office/officeart/2005/8/layout/target3"/>
    <dgm:cxn modelId="{BE7AF4D0-0ACF-4D72-827E-C8C6D5A2E123}" type="presParOf" srcId="{6AE0DD51-515C-4A29-8E52-9E6271A1951D}" destId="{E95DBB66-943A-4155-BB0E-7101342AE9F9}" srcOrd="7" destOrd="0" presId="urn:microsoft.com/office/officeart/2005/8/layout/target3"/>
    <dgm:cxn modelId="{E91F23D3-3DF4-456F-8D50-CCFAC97C14FC}" type="presParOf" srcId="{6AE0DD51-515C-4A29-8E52-9E6271A1951D}" destId="{C48B3403-BBC3-4D81-B906-2ADC61000058}" srcOrd="8" destOrd="0" presId="urn:microsoft.com/office/officeart/2005/8/layout/target3"/>
    <dgm:cxn modelId="{A13A1502-4859-4D95-A3D7-06B9A0961D5B}" type="presParOf" srcId="{6AE0DD51-515C-4A29-8E52-9E6271A1951D}" destId="{6B5DCD85-CE11-413D-8696-E8B83DFE27D8}" srcOrd="9" destOrd="0" presId="urn:microsoft.com/office/officeart/2005/8/layout/target3"/>
    <dgm:cxn modelId="{0A51FFA5-39EE-40AA-918D-85E8CC4AC58E}" type="presParOf" srcId="{6AE0DD51-515C-4A29-8E52-9E6271A1951D}" destId="{F914C930-6012-4AFA-8DD0-813AD67D7F40}" srcOrd="10" destOrd="0" presId="urn:microsoft.com/office/officeart/2005/8/layout/target3"/>
    <dgm:cxn modelId="{9763D196-8857-401A-AC73-97A6A782F554}" type="presParOf" srcId="{6AE0DD51-515C-4A29-8E52-9E6271A1951D}" destId="{9E0B08B5-9EBC-4C22-B038-2EAEF25F852F}" srcOrd="11" destOrd="0" presId="urn:microsoft.com/office/officeart/2005/8/layout/target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BEEEBD-C4EA-443F-8061-50F0504A485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E86F26A8-1C68-4D77-98E5-BD439AC7D31A}">
      <dgm:prSet phldrT="[文本]" custT="1"/>
      <dgm:spPr/>
      <dgm:t>
        <a:bodyPr/>
        <a:lstStyle/>
        <a:p>
          <a:r>
            <a:rPr lang="zh-CN" altLang="en-US" sz="1800" b="1" dirty="0" smtClean="0">
              <a:latin typeface="黑体" pitchFamily="49" charset="-122"/>
              <a:ea typeface="黑体" pitchFamily="49" charset="-122"/>
            </a:rPr>
            <a:t>数据库培训、咨询</a:t>
          </a:r>
          <a:endParaRPr lang="zh-CN" altLang="en-US" sz="1800" b="1" dirty="0">
            <a:latin typeface="黑体" pitchFamily="49" charset="-122"/>
            <a:ea typeface="黑体" pitchFamily="49" charset="-122"/>
          </a:endParaRPr>
        </a:p>
      </dgm:t>
    </dgm:pt>
    <dgm:pt modelId="{B5D98BF4-7D90-4CD5-BA12-92AEB9F26E57}" type="parTrans" cxnId="{933FA2D1-0C1B-438B-BA21-FBB9E3CA7B12}">
      <dgm:prSet/>
      <dgm:spPr/>
      <dgm:t>
        <a:bodyPr/>
        <a:lstStyle/>
        <a:p>
          <a:endParaRPr lang="zh-CN" altLang="en-US"/>
        </a:p>
      </dgm:t>
    </dgm:pt>
    <dgm:pt modelId="{F809C03B-C72E-4085-9DB7-F6DD95FA116D}" type="sibTrans" cxnId="{933FA2D1-0C1B-438B-BA21-FBB9E3CA7B12}">
      <dgm:prSet/>
      <dgm:spPr/>
      <dgm:t>
        <a:bodyPr/>
        <a:lstStyle/>
        <a:p>
          <a:endParaRPr lang="zh-CN" altLang="en-US"/>
        </a:p>
      </dgm:t>
    </dgm:pt>
    <dgm:pt modelId="{122F7730-899C-4C16-AFB1-DD42501981B8}">
      <dgm:prSet phldrT="[文本]" custT="1"/>
      <dgm:spPr/>
      <dgm:t>
        <a:bodyPr/>
        <a:lstStyle/>
        <a:p>
          <a:r>
            <a:rPr lang="zh-CN" altLang="en-US" sz="1800" b="1" dirty="0" smtClean="0">
              <a:latin typeface="黑体" pitchFamily="49" charset="-122"/>
              <a:ea typeface="黑体" pitchFamily="49" charset="-122"/>
            </a:rPr>
            <a:t>研究生论文提交</a:t>
          </a:r>
          <a:endParaRPr lang="zh-CN" altLang="en-US" sz="1800" b="1" dirty="0">
            <a:latin typeface="黑体" pitchFamily="49" charset="-122"/>
            <a:ea typeface="黑体" pitchFamily="49" charset="-122"/>
          </a:endParaRPr>
        </a:p>
      </dgm:t>
    </dgm:pt>
    <dgm:pt modelId="{34671C9A-85E4-49E8-99B2-33DC99D50C61}" type="parTrans" cxnId="{CD9C288F-B280-4165-BC5A-BEDC0CF2C64D}">
      <dgm:prSet/>
      <dgm:spPr/>
      <dgm:t>
        <a:bodyPr/>
        <a:lstStyle/>
        <a:p>
          <a:endParaRPr lang="zh-CN" altLang="en-US"/>
        </a:p>
      </dgm:t>
    </dgm:pt>
    <dgm:pt modelId="{89EFA35A-C545-4AED-851A-E3CCEB1A04A8}" type="sibTrans" cxnId="{CD9C288F-B280-4165-BC5A-BEDC0CF2C64D}">
      <dgm:prSet/>
      <dgm:spPr/>
      <dgm:t>
        <a:bodyPr/>
        <a:lstStyle/>
        <a:p>
          <a:endParaRPr lang="zh-CN" altLang="en-US"/>
        </a:p>
      </dgm:t>
    </dgm:pt>
    <dgm:pt modelId="{3FC84E9A-F24D-4553-A959-335553E92E34}">
      <dgm:prSet phldrT="[文本]" custT="1"/>
      <dgm:spPr/>
      <dgm:t>
        <a:bodyPr/>
        <a:lstStyle/>
        <a:p>
          <a:r>
            <a:rPr lang="zh-CN" altLang="en-US" sz="1800" b="1" dirty="0" smtClean="0">
              <a:latin typeface="黑体" pitchFamily="49" charset="-122"/>
              <a:ea typeface="黑体" pitchFamily="49" charset="-122"/>
            </a:rPr>
            <a:t>查收查引、科技查新</a:t>
          </a:r>
          <a:endParaRPr lang="zh-CN" altLang="en-US" sz="1800" b="1" dirty="0">
            <a:latin typeface="黑体" pitchFamily="49" charset="-122"/>
            <a:ea typeface="黑体" pitchFamily="49" charset="-122"/>
          </a:endParaRPr>
        </a:p>
      </dgm:t>
    </dgm:pt>
    <dgm:pt modelId="{91811945-54A9-4978-972C-65EA68B1C327}" type="parTrans" cxnId="{D304783D-FB02-4DFF-9AB6-9877534968E5}">
      <dgm:prSet/>
      <dgm:spPr/>
      <dgm:t>
        <a:bodyPr/>
        <a:lstStyle/>
        <a:p>
          <a:endParaRPr lang="zh-CN" altLang="en-US"/>
        </a:p>
      </dgm:t>
    </dgm:pt>
    <dgm:pt modelId="{B7AAED3D-A0C5-44DA-BC7C-C48831567335}" type="sibTrans" cxnId="{D304783D-FB02-4DFF-9AB6-9877534968E5}">
      <dgm:prSet/>
      <dgm:spPr/>
      <dgm:t>
        <a:bodyPr/>
        <a:lstStyle/>
        <a:p>
          <a:endParaRPr lang="zh-CN" altLang="en-US"/>
        </a:p>
      </dgm:t>
    </dgm:pt>
    <dgm:pt modelId="{BFBBA4D9-222C-43CE-8550-027ADCE220FB}" type="pres">
      <dgm:prSet presAssocID="{86BEEEBD-C4EA-443F-8061-50F0504A485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ECD905EA-AFF9-47CB-9DBE-76B8DEAA91B4}" type="pres">
      <dgm:prSet presAssocID="{86BEEEBD-C4EA-443F-8061-50F0504A485D}" presName="Name1" presStyleCnt="0"/>
      <dgm:spPr/>
    </dgm:pt>
    <dgm:pt modelId="{06343B4B-10C2-4CA7-A013-D0FA2AA149A0}" type="pres">
      <dgm:prSet presAssocID="{86BEEEBD-C4EA-443F-8061-50F0504A485D}" presName="cycle" presStyleCnt="0"/>
      <dgm:spPr/>
    </dgm:pt>
    <dgm:pt modelId="{BEA67DBE-191B-4708-9DB8-3AB83FC50898}" type="pres">
      <dgm:prSet presAssocID="{86BEEEBD-C4EA-443F-8061-50F0504A485D}" presName="srcNode" presStyleLbl="node1" presStyleIdx="0" presStyleCnt="3"/>
      <dgm:spPr/>
    </dgm:pt>
    <dgm:pt modelId="{15B0A185-6BAA-483C-98C9-CC7CB2529B82}" type="pres">
      <dgm:prSet presAssocID="{86BEEEBD-C4EA-443F-8061-50F0504A485D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4FC4DB12-4E58-49A4-B76E-5368B50DCA5F}" type="pres">
      <dgm:prSet presAssocID="{86BEEEBD-C4EA-443F-8061-50F0504A485D}" presName="extraNode" presStyleLbl="node1" presStyleIdx="0" presStyleCnt="3"/>
      <dgm:spPr/>
    </dgm:pt>
    <dgm:pt modelId="{C833B24A-C4A5-4573-A19C-0E77BA8031E2}" type="pres">
      <dgm:prSet presAssocID="{86BEEEBD-C4EA-443F-8061-50F0504A485D}" presName="dstNode" presStyleLbl="node1" presStyleIdx="0" presStyleCnt="3"/>
      <dgm:spPr/>
    </dgm:pt>
    <dgm:pt modelId="{08BEDCA2-241C-4E22-9C08-E2CBD997E534}" type="pres">
      <dgm:prSet presAssocID="{E86F26A8-1C68-4D77-98E5-BD439AC7D31A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93A7D26-3A8B-4E74-8741-6206C7744B83}" type="pres">
      <dgm:prSet presAssocID="{E86F26A8-1C68-4D77-98E5-BD439AC7D31A}" presName="accent_1" presStyleCnt="0"/>
      <dgm:spPr/>
    </dgm:pt>
    <dgm:pt modelId="{2801931B-E41A-4AA4-AE7C-5C2FC2EAF48B}" type="pres">
      <dgm:prSet presAssocID="{E86F26A8-1C68-4D77-98E5-BD439AC7D31A}" presName="accentRepeatNode" presStyleLbl="solidFgAcc1" presStyleIdx="0" presStyleCnt="3"/>
      <dgm:spPr/>
    </dgm:pt>
    <dgm:pt modelId="{FB807BB5-0A79-41DD-B60C-70D91AE22702}" type="pres">
      <dgm:prSet presAssocID="{122F7730-899C-4C16-AFB1-DD42501981B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78FE3C5-3385-4842-8A9F-352014BB3882}" type="pres">
      <dgm:prSet presAssocID="{122F7730-899C-4C16-AFB1-DD42501981B8}" presName="accent_2" presStyleCnt="0"/>
      <dgm:spPr/>
    </dgm:pt>
    <dgm:pt modelId="{CA01DBC7-E42B-4119-94B2-C53634E17465}" type="pres">
      <dgm:prSet presAssocID="{122F7730-899C-4C16-AFB1-DD42501981B8}" presName="accentRepeatNode" presStyleLbl="solidFgAcc1" presStyleIdx="1" presStyleCnt="3"/>
      <dgm:spPr/>
    </dgm:pt>
    <dgm:pt modelId="{4F8CA615-2466-42A7-B4FC-F232B7DC1A4F}" type="pres">
      <dgm:prSet presAssocID="{3FC84E9A-F24D-4553-A959-335553E92E3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32029CD-F707-4437-BFCC-2E40A025655E}" type="pres">
      <dgm:prSet presAssocID="{3FC84E9A-F24D-4553-A959-335553E92E34}" presName="accent_3" presStyleCnt="0"/>
      <dgm:spPr/>
    </dgm:pt>
    <dgm:pt modelId="{157E456A-89EA-4023-A152-E98F0B680737}" type="pres">
      <dgm:prSet presAssocID="{3FC84E9A-F24D-4553-A959-335553E92E34}" presName="accentRepeatNode" presStyleLbl="solidFgAcc1" presStyleIdx="2" presStyleCnt="3"/>
      <dgm:spPr/>
    </dgm:pt>
  </dgm:ptLst>
  <dgm:cxnLst>
    <dgm:cxn modelId="{CD9C288F-B280-4165-BC5A-BEDC0CF2C64D}" srcId="{86BEEEBD-C4EA-443F-8061-50F0504A485D}" destId="{122F7730-899C-4C16-AFB1-DD42501981B8}" srcOrd="1" destOrd="0" parTransId="{34671C9A-85E4-49E8-99B2-33DC99D50C61}" sibTransId="{89EFA35A-C545-4AED-851A-E3CCEB1A04A8}"/>
    <dgm:cxn modelId="{B52D2043-475D-4C66-AEFC-C5FD4EB1C58F}" type="presOf" srcId="{122F7730-899C-4C16-AFB1-DD42501981B8}" destId="{FB807BB5-0A79-41DD-B60C-70D91AE22702}" srcOrd="0" destOrd="0" presId="urn:microsoft.com/office/officeart/2008/layout/VerticalCurvedList"/>
    <dgm:cxn modelId="{FBA0016F-8A59-4969-BEF6-45F2BEA5F9D1}" type="presOf" srcId="{3FC84E9A-F24D-4553-A959-335553E92E34}" destId="{4F8CA615-2466-42A7-B4FC-F232B7DC1A4F}" srcOrd="0" destOrd="0" presId="urn:microsoft.com/office/officeart/2008/layout/VerticalCurvedList"/>
    <dgm:cxn modelId="{CD249BC1-0A47-4C81-BADF-7D09444B30A0}" type="presOf" srcId="{86BEEEBD-C4EA-443F-8061-50F0504A485D}" destId="{BFBBA4D9-222C-43CE-8550-027ADCE220FB}" srcOrd="0" destOrd="0" presId="urn:microsoft.com/office/officeart/2008/layout/VerticalCurvedList"/>
    <dgm:cxn modelId="{933FA2D1-0C1B-438B-BA21-FBB9E3CA7B12}" srcId="{86BEEEBD-C4EA-443F-8061-50F0504A485D}" destId="{E86F26A8-1C68-4D77-98E5-BD439AC7D31A}" srcOrd="0" destOrd="0" parTransId="{B5D98BF4-7D90-4CD5-BA12-92AEB9F26E57}" sibTransId="{F809C03B-C72E-4085-9DB7-F6DD95FA116D}"/>
    <dgm:cxn modelId="{D304783D-FB02-4DFF-9AB6-9877534968E5}" srcId="{86BEEEBD-C4EA-443F-8061-50F0504A485D}" destId="{3FC84E9A-F24D-4553-A959-335553E92E34}" srcOrd="2" destOrd="0" parTransId="{91811945-54A9-4978-972C-65EA68B1C327}" sibTransId="{B7AAED3D-A0C5-44DA-BC7C-C48831567335}"/>
    <dgm:cxn modelId="{D743A0BE-D116-4870-B76A-A0934279BA7B}" type="presOf" srcId="{E86F26A8-1C68-4D77-98E5-BD439AC7D31A}" destId="{08BEDCA2-241C-4E22-9C08-E2CBD997E534}" srcOrd="0" destOrd="0" presId="urn:microsoft.com/office/officeart/2008/layout/VerticalCurvedList"/>
    <dgm:cxn modelId="{9B8067AC-E154-44F8-8784-EEE3C08CCF35}" type="presOf" srcId="{F809C03B-C72E-4085-9DB7-F6DD95FA116D}" destId="{15B0A185-6BAA-483C-98C9-CC7CB2529B82}" srcOrd="0" destOrd="0" presId="urn:microsoft.com/office/officeart/2008/layout/VerticalCurvedList"/>
    <dgm:cxn modelId="{DD61F64F-6CAC-4E3B-98F1-194EB837DE24}" type="presParOf" srcId="{BFBBA4D9-222C-43CE-8550-027ADCE220FB}" destId="{ECD905EA-AFF9-47CB-9DBE-76B8DEAA91B4}" srcOrd="0" destOrd="0" presId="urn:microsoft.com/office/officeart/2008/layout/VerticalCurvedList"/>
    <dgm:cxn modelId="{D105EB0D-B9F1-4B66-9C82-6134FA6D5666}" type="presParOf" srcId="{ECD905EA-AFF9-47CB-9DBE-76B8DEAA91B4}" destId="{06343B4B-10C2-4CA7-A013-D0FA2AA149A0}" srcOrd="0" destOrd="0" presId="urn:microsoft.com/office/officeart/2008/layout/VerticalCurvedList"/>
    <dgm:cxn modelId="{E4C8364A-D8D8-48FB-87DC-8FAB5F7907D2}" type="presParOf" srcId="{06343B4B-10C2-4CA7-A013-D0FA2AA149A0}" destId="{BEA67DBE-191B-4708-9DB8-3AB83FC50898}" srcOrd="0" destOrd="0" presId="urn:microsoft.com/office/officeart/2008/layout/VerticalCurvedList"/>
    <dgm:cxn modelId="{3A130A15-CCF8-4BED-8F96-0B43F07E9C31}" type="presParOf" srcId="{06343B4B-10C2-4CA7-A013-D0FA2AA149A0}" destId="{15B0A185-6BAA-483C-98C9-CC7CB2529B82}" srcOrd="1" destOrd="0" presId="urn:microsoft.com/office/officeart/2008/layout/VerticalCurvedList"/>
    <dgm:cxn modelId="{CD337FE9-E425-46A2-ACDB-A4B0E0127471}" type="presParOf" srcId="{06343B4B-10C2-4CA7-A013-D0FA2AA149A0}" destId="{4FC4DB12-4E58-49A4-B76E-5368B50DCA5F}" srcOrd="2" destOrd="0" presId="urn:microsoft.com/office/officeart/2008/layout/VerticalCurvedList"/>
    <dgm:cxn modelId="{7C90F107-8DFB-4B10-980E-1E0A1DE202D7}" type="presParOf" srcId="{06343B4B-10C2-4CA7-A013-D0FA2AA149A0}" destId="{C833B24A-C4A5-4573-A19C-0E77BA8031E2}" srcOrd="3" destOrd="0" presId="urn:microsoft.com/office/officeart/2008/layout/VerticalCurvedList"/>
    <dgm:cxn modelId="{12607ABF-552C-4169-BBD8-58CD6DE1B7AD}" type="presParOf" srcId="{ECD905EA-AFF9-47CB-9DBE-76B8DEAA91B4}" destId="{08BEDCA2-241C-4E22-9C08-E2CBD997E534}" srcOrd="1" destOrd="0" presId="urn:microsoft.com/office/officeart/2008/layout/VerticalCurvedList"/>
    <dgm:cxn modelId="{6986F1C9-1F9A-4E46-A82B-9CC84D32F079}" type="presParOf" srcId="{ECD905EA-AFF9-47CB-9DBE-76B8DEAA91B4}" destId="{093A7D26-3A8B-4E74-8741-6206C7744B83}" srcOrd="2" destOrd="0" presId="urn:microsoft.com/office/officeart/2008/layout/VerticalCurvedList"/>
    <dgm:cxn modelId="{F557FF2C-051B-4BF7-BCC7-BD6CE35746E5}" type="presParOf" srcId="{093A7D26-3A8B-4E74-8741-6206C7744B83}" destId="{2801931B-E41A-4AA4-AE7C-5C2FC2EAF48B}" srcOrd="0" destOrd="0" presId="urn:microsoft.com/office/officeart/2008/layout/VerticalCurvedList"/>
    <dgm:cxn modelId="{CBB5B2BD-0E48-40BF-B56A-E7A44A7EB97E}" type="presParOf" srcId="{ECD905EA-AFF9-47CB-9DBE-76B8DEAA91B4}" destId="{FB807BB5-0A79-41DD-B60C-70D91AE22702}" srcOrd="3" destOrd="0" presId="urn:microsoft.com/office/officeart/2008/layout/VerticalCurvedList"/>
    <dgm:cxn modelId="{B9ABED1E-D4E9-4429-94A0-9A73050ED72C}" type="presParOf" srcId="{ECD905EA-AFF9-47CB-9DBE-76B8DEAA91B4}" destId="{D78FE3C5-3385-4842-8A9F-352014BB3882}" srcOrd="4" destOrd="0" presId="urn:microsoft.com/office/officeart/2008/layout/VerticalCurvedList"/>
    <dgm:cxn modelId="{C7B73D75-EBEF-4F26-A656-115A7EC0A1AA}" type="presParOf" srcId="{D78FE3C5-3385-4842-8A9F-352014BB3882}" destId="{CA01DBC7-E42B-4119-94B2-C53634E17465}" srcOrd="0" destOrd="0" presId="urn:microsoft.com/office/officeart/2008/layout/VerticalCurvedList"/>
    <dgm:cxn modelId="{045E5C67-EDC3-4E27-9DDA-486889640C49}" type="presParOf" srcId="{ECD905EA-AFF9-47CB-9DBE-76B8DEAA91B4}" destId="{4F8CA615-2466-42A7-B4FC-F232B7DC1A4F}" srcOrd="5" destOrd="0" presId="urn:microsoft.com/office/officeart/2008/layout/VerticalCurvedList"/>
    <dgm:cxn modelId="{EA945955-A37F-4D62-8E49-0B3CAA5D82EB}" type="presParOf" srcId="{ECD905EA-AFF9-47CB-9DBE-76B8DEAA91B4}" destId="{832029CD-F707-4437-BFCC-2E40A025655E}" srcOrd="6" destOrd="0" presId="urn:microsoft.com/office/officeart/2008/layout/VerticalCurvedList"/>
    <dgm:cxn modelId="{22421DA5-8FDD-45EF-AAA3-C8751A57CAC9}" type="presParOf" srcId="{832029CD-F707-4437-BFCC-2E40A025655E}" destId="{157E456A-89EA-4023-A152-E98F0B680737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DC02FE-BC70-49C8-9412-3F7DDB66A9D6}">
      <dsp:nvSpPr>
        <dsp:cNvPr id="0" name=""/>
        <dsp:cNvSpPr/>
      </dsp:nvSpPr>
      <dsp:spPr>
        <a:xfrm>
          <a:off x="0" y="381022"/>
          <a:ext cx="7101171" cy="443823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858DF6-927D-4EA2-8BB1-7191007440C8}">
      <dsp:nvSpPr>
        <dsp:cNvPr id="0" name=""/>
        <dsp:cNvSpPr/>
      </dsp:nvSpPr>
      <dsp:spPr>
        <a:xfrm>
          <a:off x="740677" y="3252124"/>
          <a:ext cx="184630" cy="184630"/>
        </a:xfrm>
        <a:prstGeom prst="ellips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2E3009-9C6C-4AA4-BE72-1E63FD7B15DE}">
      <dsp:nvSpPr>
        <dsp:cNvPr id="0" name=""/>
        <dsp:cNvSpPr/>
      </dsp:nvSpPr>
      <dsp:spPr>
        <a:xfrm>
          <a:off x="567185" y="3341130"/>
          <a:ext cx="2186187" cy="1289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832" tIns="0" rIns="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latin typeface="黑体" pitchFamily="49" charset="-122"/>
              <a:ea typeface="黑体" pitchFamily="49" charset="-122"/>
            </a:rPr>
            <a:t>法学院资料室</a:t>
          </a:r>
          <a:endParaRPr lang="zh-CN" altLang="en-US" sz="2200" b="1" kern="1200" dirty="0">
            <a:latin typeface="黑体" pitchFamily="49" charset="-122"/>
            <a:ea typeface="黑体" pitchFamily="49" charset="-122"/>
          </a:endParaRPr>
        </a:p>
      </dsp:txBody>
      <dsp:txXfrm>
        <a:off x="567185" y="3341130"/>
        <a:ext cx="2186187" cy="1289267"/>
      </dsp:txXfrm>
    </dsp:sp>
    <dsp:sp modelId="{A2FE153C-9AB2-4F41-8383-AA55EECFE794}">
      <dsp:nvSpPr>
        <dsp:cNvPr id="0" name=""/>
        <dsp:cNvSpPr/>
      </dsp:nvSpPr>
      <dsp:spPr>
        <a:xfrm>
          <a:off x="2370396" y="2045812"/>
          <a:ext cx="333755" cy="333755"/>
        </a:xfrm>
        <a:prstGeom prst="ellipse">
          <a:avLst/>
        </a:prstGeom>
        <a:solidFill>
          <a:schemeClr val="accent5">
            <a:shade val="80000"/>
            <a:hueOff val="102612"/>
            <a:satOff val="-1119"/>
            <a:lumOff val="127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E182E3-4CAE-46C7-9871-B4AEC52EA7D3}">
      <dsp:nvSpPr>
        <dsp:cNvPr id="0" name=""/>
        <dsp:cNvSpPr/>
      </dsp:nvSpPr>
      <dsp:spPr>
        <a:xfrm>
          <a:off x="1545620" y="2212690"/>
          <a:ext cx="3687586" cy="2414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85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latin typeface="黑体" pitchFamily="49" charset="-122"/>
              <a:ea typeface="黑体" pitchFamily="49" charset="-122"/>
            </a:rPr>
            <a:t>马克思主义学院、公共管理与人文学院资料室</a:t>
          </a:r>
          <a:endParaRPr lang="zh-CN" altLang="en-US" sz="2000" b="1" kern="1200" dirty="0">
            <a:latin typeface="黑体" pitchFamily="49" charset="-122"/>
            <a:ea typeface="黑体" pitchFamily="49" charset="-122"/>
          </a:endParaRPr>
        </a:p>
      </dsp:txBody>
      <dsp:txXfrm>
        <a:off x="1545620" y="2212690"/>
        <a:ext cx="3687586" cy="2414398"/>
      </dsp:txXfrm>
    </dsp:sp>
    <dsp:sp modelId="{FA5CD815-F4B6-450D-8759-F0F722A12B04}">
      <dsp:nvSpPr>
        <dsp:cNvPr id="0" name=""/>
        <dsp:cNvSpPr/>
      </dsp:nvSpPr>
      <dsp:spPr>
        <a:xfrm>
          <a:off x="4330319" y="1311729"/>
          <a:ext cx="461576" cy="461576"/>
        </a:xfrm>
        <a:prstGeom prst="ellipse">
          <a:avLst/>
        </a:prstGeom>
        <a:solidFill>
          <a:schemeClr val="accent5">
            <a:shade val="80000"/>
            <a:hueOff val="205224"/>
            <a:satOff val="-2238"/>
            <a:lumOff val="255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66B98-8CE4-461A-8C7B-BA1C2A2B0A66}">
      <dsp:nvSpPr>
        <dsp:cNvPr id="0" name=""/>
        <dsp:cNvSpPr/>
      </dsp:nvSpPr>
      <dsp:spPr>
        <a:xfrm>
          <a:off x="3564154" y="1542517"/>
          <a:ext cx="3698187" cy="3084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58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latin typeface="黑体" pitchFamily="49" charset="-122"/>
              <a:ea typeface="黑体" pitchFamily="49" charset="-122"/>
            </a:rPr>
            <a:t>外国语学院资料室</a:t>
          </a:r>
          <a:endParaRPr lang="zh-CN" altLang="en-US" sz="2000" b="1" kern="1200" dirty="0">
            <a:latin typeface="黑体" pitchFamily="49" charset="-122"/>
            <a:ea typeface="黑体" pitchFamily="49" charset="-122"/>
          </a:endParaRPr>
        </a:p>
      </dsp:txBody>
      <dsp:txXfrm>
        <a:off x="3564154" y="1542517"/>
        <a:ext cx="3698187" cy="30845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E6B78D-9913-4626-A402-5429156C180A}">
      <dsp:nvSpPr>
        <dsp:cNvPr id="0" name=""/>
        <dsp:cNvSpPr/>
      </dsp:nvSpPr>
      <dsp:spPr>
        <a:xfrm>
          <a:off x="4212892" y="2925944"/>
          <a:ext cx="2213257" cy="14336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 smtClean="0">
              <a:latin typeface="黑体" pitchFamily="49" charset="-122"/>
              <a:ea typeface="黑体" pitchFamily="49" charset="-122"/>
            </a:rPr>
            <a:t>荐书荐刊服务</a:t>
          </a:r>
          <a:endParaRPr lang="zh-CN" altLang="en-US" sz="2000" kern="1200" dirty="0">
            <a:latin typeface="黑体" pitchFamily="49" charset="-122"/>
            <a:ea typeface="黑体" pitchFamily="49" charset="-122"/>
          </a:endParaRPr>
        </a:p>
      </dsp:txBody>
      <dsp:txXfrm>
        <a:off x="4908362" y="3315859"/>
        <a:ext cx="1486294" cy="1012280"/>
      </dsp:txXfrm>
    </dsp:sp>
    <dsp:sp modelId="{9642A52C-8566-48AA-9C1A-8B6AFDA24606}">
      <dsp:nvSpPr>
        <dsp:cNvPr id="0" name=""/>
        <dsp:cNvSpPr/>
      </dsp:nvSpPr>
      <dsp:spPr>
        <a:xfrm>
          <a:off x="381004" y="2895607"/>
          <a:ext cx="2271178" cy="1401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 smtClean="0">
              <a:latin typeface="黑体" pitchFamily="49" charset="-122"/>
              <a:ea typeface="黑体" pitchFamily="49" charset="-122"/>
            </a:rPr>
            <a:t>续借服务</a:t>
          </a:r>
          <a:endParaRPr lang="zh-CN" altLang="en-US" sz="2000" kern="1200" dirty="0">
            <a:latin typeface="黑体" pitchFamily="49" charset="-122"/>
            <a:ea typeface="黑体" pitchFamily="49" charset="-122"/>
          </a:endParaRPr>
        </a:p>
      </dsp:txBody>
      <dsp:txXfrm>
        <a:off x="411784" y="3276694"/>
        <a:ext cx="1528264" cy="989362"/>
      </dsp:txXfrm>
    </dsp:sp>
    <dsp:sp modelId="{2EDAF23D-1B19-4279-A098-F67D93B27982}">
      <dsp:nvSpPr>
        <dsp:cNvPr id="0" name=""/>
        <dsp:cNvSpPr/>
      </dsp:nvSpPr>
      <dsp:spPr>
        <a:xfrm>
          <a:off x="4136689" y="106537"/>
          <a:ext cx="2213257" cy="14336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0" kern="1200" dirty="0" smtClean="0">
              <a:latin typeface="黑体" pitchFamily="49" charset="-122"/>
              <a:ea typeface="黑体" pitchFamily="49" charset="-122"/>
            </a:rPr>
            <a:t>预约服务</a:t>
          </a:r>
          <a:endParaRPr lang="zh-CN" altLang="en-US" sz="2000" b="0" kern="1200" dirty="0">
            <a:latin typeface="黑体" pitchFamily="49" charset="-122"/>
            <a:ea typeface="黑体" pitchFamily="49" charset="-122"/>
          </a:endParaRPr>
        </a:p>
      </dsp:txBody>
      <dsp:txXfrm>
        <a:off x="4832160" y="138030"/>
        <a:ext cx="1486294" cy="1012280"/>
      </dsp:txXfrm>
    </dsp:sp>
    <dsp:sp modelId="{7E817C34-0BF0-4284-9CC8-790F0CA4E8B7}">
      <dsp:nvSpPr>
        <dsp:cNvPr id="0" name=""/>
        <dsp:cNvSpPr/>
      </dsp:nvSpPr>
      <dsp:spPr>
        <a:xfrm>
          <a:off x="439268" y="106537"/>
          <a:ext cx="2213257" cy="14336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0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基础服务</a:t>
          </a:r>
          <a:r>
            <a:rPr lang="zh-CN" altLang="en-US" sz="1500" b="0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（</a:t>
          </a:r>
          <a:r>
            <a:rPr lang="zh-CN" altLang="en-US" sz="1400" b="0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外借、阅览、咨询）</a:t>
          </a:r>
          <a:endParaRPr lang="zh-CN" altLang="en-US" sz="1400" b="0" kern="1200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sp:txBody>
      <dsp:txXfrm>
        <a:off x="470761" y="138030"/>
        <a:ext cx="1486294" cy="1012280"/>
      </dsp:txXfrm>
    </dsp:sp>
    <dsp:sp modelId="{C07D73CE-CD83-4506-B4B1-A0AB9C584657}">
      <dsp:nvSpPr>
        <dsp:cNvPr id="0" name=""/>
        <dsp:cNvSpPr/>
      </dsp:nvSpPr>
      <dsp:spPr>
        <a:xfrm>
          <a:off x="1375445" y="255375"/>
          <a:ext cx="1939960" cy="193996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800" kern="1200" dirty="0">
            <a:latin typeface="黑体" pitchFamily="49" charset="-122"/>
            <a:ea typeface="黑体" pitchFamily="49" charset="-122"/>
          </a:endParaRPr>
        </a:p>
      </dsp:txBody>
      <dsp:txXfrm>
        <a:off x="1943646" y="823576"/>
        <a:ext cx="1371759" cy="1371759"/>
      </dsp:txXfrm>
    </dsp:sp>
    <dsp:sp modelId="{027DF4ED-06D5-4EC8-ABB6-C9595D3E49F3}">
      <dsp:nvSpPr>
        <dsp:cNvPr id="0" name=""/>
        <dsp:cNvSpPr/>
      </dsp:nvSpPr>
      <dsp:spPr>
        <a:xfrm rot="5400000">
          <a:off x="3405011" y="255375"/>
          <a:ext cx="1939960" cy="193996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800" b="1" kern="1200" dirty="0">
            <a:latin typeface="黑体" pitchFamily="49" charset="-122"/>
            <a:ea typeface="黑体" pitchFamily="49" charset="-122"/>
          </a:endParaRPr>
        </a:p>
      </dsp:txBody>
      <dsp:txXfrm rot="-5400000">
        <a:off x="3405011" y="823576"/>
        <a:ext cx="1371759" cy="1371759"/>
      </dsp:txXfrm>
    </dsp:sp>
    <dsp:sp modelId="{DC43654D-1BEC-499E-97E0-0E3E1C12269A}">
      <dsp:nvSpPr>
        <dsp:cNvPr id="0" name=""/>
        <dsp:cNvSpPr/>
      </dsp:nvSpPr>
      <dsp:spPr>
        <a:xfrm rot="10800000">
          <a:off x="3405011" y="2284941"/>
          <a:ext cx="1939960" cy="193996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800" kern="1200" dirty="0">
            <a:latin typeface="黑体" pitchFamily="49" charset="-122"/>
            <a:ea typeface="黑体" pitchFamily="49" charset="-122"/>
          </a:endParaRPr>
        </a:p>
      </dsp:txBody>
      <dsp:txXfrm rot="10800000">
        <a:off x="3405011" y="2284941"/>
        <a:ext cx="1371759" cy="1371759"/>
      </dsp:txXfrm>
    </dsp:sp>
    <dsp:sp modelId="{6F61D467-32B6-4964-B9F2-8103178A6D10}">
      <dsp:nvSpPr>
        <dsp:cNvPr id="0" name=""/>
        <dsp:cNvSpPr/>
      </dsp:nvSpPr>
      <dsp:spPr>
        <a:xfrm rot="16200000">
          <a:off x="1375445" y="2284941"/>
          <a:ext cx="1939960" cy="193996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800" kern="1200" dirty="0">
            <a:latin typeface="黑体" pitchFamily="49" charset="-122"/>
            <a:ea typeface="黑体" pitchFamily="49" charset="-122"/>
          </a:endParaRPr>
        </a:p>
      </dsp:txBody>
      <dsp:txXfrm rot="5400000">
        <a:off x="1943646" y="2284941"/>
        <a:ext cx="1371759" cy="1371759"/>
      </dsp:txXfrm>
    </dsp:sp>
    <dsp:sp modelId="{FFCB136A-1B88-4326-BB9F-CC90B08E1FA2}">
      <dsp:nvSpPr>
        <dsp:cNvPr id="0" name=""/>
        <dsp:cNvSpPr/>
      </dsp:nvSpPr>
      <dsp:spPr>
        <a:xfrm>
          <a:off x="3025307" y="1836913"/>
          <a:ext cx="669801" cy="58243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F6C06-9B38-4207-9E69-E4E4F7483D28}">
      <dsp:nvSpPr>
        <dsp:cNvPr id="0" name=""/>
        <dsp:cNvSpPr/>
      </dsp:nvSpPr>
      <dsp:spPr>
        <a:xfrm rot="10800000">
          <a:off x="3025307" y="2060927"/>
          <a:ext cx="669801" cy="58243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E6B78D-9913-4626-A402-5429156C180A}">
      <dsp:nvSpPr>
        <dsp:cNvPr id="0" name=""/>
        <dsp:cNvSpPr/>
      </dsp:nvSpPr>
      <dsp:spPr>
        <a:xfrm>
          <a:off x="4212892" y="2925944"/>
          <a:ext cx="2213257" cy="14336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 smtClean="0">
              <a:latin typeface="黑体" pitchFamily="49" charset="-122"/>
              <a:ea typeface="黑体" pitchFamily="49" charset="-122"/>
            </a:rPr>
            <a:t>馆际互借</a:t>
          </a:r>
          <a:endParaRPr lang="zh-CN" altLang="en-US" sz="2000" kern="1200" dirty="0">
            <a:latin typeface="黑体" pitchFamily="49" charset="-122"/>
            <a:ea typeface="黑体" pitchFamily="49" charset="-122"/>
          </a:endParaRPr>
        </a:p>
      </dsp:txBody>
      <dsp:txXfrm>
        <a:off x="4908362" y="3315859"/>
        <a:ext cx="1486294" cy="1012280"/>
      </dsp:txXfrm>
    </dsp:sp>
    <dsp:sp modelId="{9642A52C-8566-48AA-9C1A-8B6AFDA24606}">
      <dsp:nvSpPr>
        <dsp:cNvPr id="0" name=""/>
        <dsp:cNvSpPr/>
      </dsp:nvSpPr>
      <dsp:spPr>
        <a:xfrm>
          <a:off x="457207" y="2971793"/>
          <a:ext cx="2271178" cy="1401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0" kern="1200" smtClean="0">
              <a:latin typeface="黑体" pitchFamily="49" charset="-122"/>
              <a:ea typeface="黑体" pitchFamily="49" charset="-122"/>
            </a:rPr>
            <a:t>光盘下载</a:t>
          </a:r>
          <a:endParaRPr lang="zh-CN" altLang="en-US" sz="2000" kern="1200" dirty="0">
            <a:latin typeface="黑体" pitchFamily="49" charset="-122"/>
            <a:ea typeface="黑体" pitchFamily="49" charset="-122"/>
          </a:endParaRPr>
        </a:p>
      </dsp:txBody>
      <dsp:txXfrm>
        <a:off x="487987" y="3352881"/>
        <a:ext cx="1528264" cy="989362"/>
      </dsp:txXfrm>
    </dsp:sp>
    <dsp:sp modelId="{2EDAF23D-1B19-4279-A098-F67D93B27982}">
      <dsp:nvSpPr>
        <dsp:cNvPr id="0" name=""/>
        <dsp:cNvSpPr/>
      </dsp:nvSpPr>
      <dsp:spPr>
        <a:xfrm>
          <a:off x="4136689" y="106537"/>
          <a:ext cx="2213257" cy="14336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0" kern="1200" dirty="0" smtClean="0">
              <a:latin typeface="黑体" pitchFamily="49" charset="-122"/>
              <a:ea typeface="黑体" pitchFamily="49" charset="-122"/>
            </a:rPr>
            <a:t>移动图书馆</a:t>
          </a:r>
          <a:endParaRPr lang="zh-CN" altLang="en-US" sz="2000" b="0" kern="1200" dirty="0">
            <a:latin typeface="黑体" pitchFamily="49" charset="-122"/>
            <a:ea typeface="黑体" pitchFamily="49" charset="-122"/>
          </a:endParaRPr>
        </a:p>
      </dsp:txBody>
      <dsp:txXfrm>
        <a:off x="4832160" y="138030"/>
        <a:ext cx="1486294" cy="1012280"/>
      </dsp:txXfrm>
    </dsp:sp>
    <dsp:sp modelId="{7E817C34-0BF0-4284-9CC8-790F0CA4E8B7}">
      <dsp:nvSpPr>
        <dsp:cNvPr id="0" name=""/>
        <dsp:cNvSpPr/>
      </dsp:nvSpPr>
      <dsp:spPr>
        <a:xfrm>
          <a:off x="439268" y="106537"/>
          <a:ext cx="2213257" cy="14336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 smtClean="0">
              <a:latin typeface="黑体" pitchFamily="49" charset="-122"/>
              <a:ea typeface="黑体" pitchFamily="49" charset="-122"/>
            </a:rPr>
            <a:t>催还提醒</a:t>
          </a:r>
          <a:endParaRPr lang="zh-CN" altLang="en-US" sz="2000" kern="1200" dirty="0">
            <a:latin typeface="黑体" pitchFamily="49" charset="-122"/>
            <a:ea typeface="黑体" pitchFamily="49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2000" kern="1200" dirty="0">
            <a:latin typeface="黑体" pitchFamily="49" charset="-122"/>
            <a:ea typeface="黑体" pitchFamily="49" charset="-122"/>
          </a:endParaRPr>
        </a:p>
      </dsp:txBody>
      <dsp:txXfrm>
        <a:off x="470761" y="138030"/>
        <a:ext cx="1486294" cy="1012280"/>
      </dsp:txXfrm>
    </dsp:sp>
    <dsp:sp modelId="{C07D73CE-CD83-4506-B4B1-A0AB9C584657}">
      <dsp:nvSpPr>
        <dsp:cNvPr id="0" name=""/>
        <dsp:cNvSpPr/>
      </dsp:nvSpPr>
      <dsp:spPr>
        <a:xfrm>
          <a:off x="1375445" y="255375"/>
          <a:ext cx="1939960" cy="193996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800" kern="1200" dirty="0">
            <a:latin typeface="黑体" pitchFamily="49" charset="-122"/>
            <a:ea typeface="黑体" pitchFamily="49" charset="-122"/>
          </a:endParaRPr>
        </a:p>
      </dsp:txBody>
      <dsp:txXfrm>
        <a:off x="1943646" y="823576"/>
        <a:ext cx="1371759" cy="1371759"/>
      </dsp:txXfrm>
    </dsp:sp>
    <dsp:sp modelId="{027DF4ED-06D5-4EC8-ABB6-C9595D3E49F3}">
      <dsp:nvSpPr>
        <dsp:cNvPr id="0" name=""/>
        <dsp:cNvSpPr/>
      </dsp:nvSpPr>
      <dsp:spPr>
        <a:xfrm rot="5400000">
          <a:off x="3405011" y="255375"/>
          <a:ext cx="1939960" cy="193996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800" b="1" kern="1200" dirty="0">
            <a:latin typeface="黑体" pitchFamily="49" charset="-122"/>
            <a:ea typeface="黑体" pitchFamily="49" charset="-122"/>
          </a:endParaRPr>
        </a:p>
      </dsp:txBody>
      <dsp:txXfrm rot="-5400000">
        <a:off x="3405011" y="823576"/>
        <a:ext cx="1371759" cy="1371759"/>
      </dsp:txXfrm>
    </dsp:sp>
    <dsp:sp modelId="{DC43654D-1BEC-499E-97E0-0E3E1C12269A}">
      <dsp:nvSpPr>
        <dsp:cNvPr id="0" name=""/>
        <dsp:cNvSpPr/>
      </dsp:nvSpPr>
      <dsp:spPr>
        <a:xfrm rot="10800000">
          <a:off x="3405011" y="2284941"/>
          <a:ext cx="1939960" cy="193996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800" kern="1200" dirty="0">
            <a:latin typeface="黑体" pitchFamily="49" charset="-122"/>
            <a:ea typeface="黑体" pitchFamily="49" charset="-122"/>
          </a:endParaRPr>
        </a:p>
      </dsp:txBody>
      <dsp:txXfrm rot="10800000">
        <a:off x="3405011" y="2284941"/>
        <a:ext cx="1371759" cy="1371759"/>
      </dsp:txXfrm>
    </dsp:sp>
    <dsp:sp modelId="{6F61D467-32B6-4964-B9F2-8103178A6D10}">
      <dsp:nvSpPr>
        <dsp:cNvPr id="0" name=""/>
        <dsp:cNvSpPr/>
      </dsp:nvSpPr>
      <dsp:spPr>
        <a:xfrm rot="16200000">
          <a:off x="1375445" y="2284941"/>
          <a:ext cx="1939960" cy="193996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800" kern="1200" dirty="0">
            <a:latin typeface="黑体" pitchFamily="49" charset="-122"/>
            <a:ea typeface="黑体" pitchFamily="49" charset="-122"/>
          </a:endParaRPr>
        </a:p>
      </dsp:txBody>
      <dsp:txXfrm rot="5400000">
        <a:off x="1943646" y="2284941"/>
        <a:ext cx="1371759" cy="1371759"/>
      </dsp:txXfrm>
    </dsp:sp>
    <dsp:sp modelId="{FFCB136A-1B88-4326-BB9F-CC90B08E1FA2}">
      <dsp:nvSpPr>
        <dsp:cNvPr id="0" name=""/>
        <dsp:cNvSpPr/>
      </dsp:nvSpPr>
      <dsp:spPr>
        <a:xfrm>
          <a:off x="3025307" y="1836913"/>
          <a:ext cx="669801" cy="58243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F6C06-9B38-4207-9E69-E4E4F7483D28}">
      <dsp:nvSpPr>
        <dsp:cNvPr id="0" name=""/>
        <dsp:cNvSpPr/>
      </dsp:nvSpPr>
      <dsp:spPr>
        <a:xfrm rot="10800000">
          <a:off x="3025307" y="2060927"/>
          <a:ext cx="669801" cy="58243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E06BA-3277-4E9E-92CC-41FAC74ED824}">
      <dsp:nvSpPr>
        <dsp:cNvPr id="0" name=""/>
        <dsp:cNvSpPr/>
      </dsp:nvSpPr>
      <dsp:spPr>
        <a:xfrm>
          <a:off x="0" y="289560"/>
          <a:ext cx="2468879" cy="246887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31FE0-112C-4820-B0EF-914D166D086F}">
      <dsp:nvSpPr>
        <dsp:cNvPr id="0" name=""/>
        <dsp:cNvSpPr/>
      </dsp:nvSpPr>
      <dsp:spPr>
        <a:xfrm>
          <a:off x="1234439" y="289560"/>
          <a:ext cx="2880359" cy="24688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latin typeface="黑体" pitchFamily="49" charset="-122"/>
              <a:ea typeface="黑体" pitchFamily="49" charset="-122"/>
            </a:rPr>
            <a:t>基础服务</a:t>
          </a:r>
          <a:r>
            <a:rPr lang="zh-CN" altLang="en-US" sz="1600" b="1" kern="1200" dirty="0" smtClean="0">
              <a:latin typeface="黑体" pitchFamily="49" charset="-122"/>
              <a:ea typeface="黑体" pitchFamily="49" charset="-122"/>
            </a:rPr>
            <a:t>（文献阅览、咨询）</a:t>
          </a:r>
          <a:endParaRPr lang="zh-CN" altLang="en-US" sz="1600" b="1" kern="1200" dirty="0">
            <a:latin typeface="黑体" pitchFamily="49" charset="-122"/>
            <a:ea typeface="黑体" pitchFamily="49" charset="-122"/>
          </a:endParaRPr>
        </a:p>
      </dsp:txBody>
      <dsp:txXfrm>
        <a:off x="1234439" y="289560"/>
        <a:ext cx="2880359" cy="740665"/>
      </dsp:txXfrm>
    </dsp:sp>
    <dsp:sp modelId="{43C517F9-A168-4A24-B48B-9F75250A00DB}">
      <dsp:nvSpPr>
        <dsp:cNvPr id="0" name=""/>
        <dsp:cNvSpPr/>
      </dsp:nvSpPr>
      <dsp:spPr>
        <a:xfrm>
          <a:off x="432054" y="1030225"/>
          <a:ext cx="1604770" cy="160477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BA6E2-2EDA-4409-950A-DCE7706F5216}">
      <dsp:nvSpPr>
        <dsp:cNvPr id="0" name=""/>
        <dsp:cNvSpPr/>
      </dsp:nvSpPr>
      <dsp:spPr>
        <a:xfrm>
          <a:off x="1234439" y="1030225"/>
          <a:ext cx="2880359" cy="160477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latin typeface="黑体" pitchFamily="49" charset="-122"/>
              <a:ea typeface="黑体" pitchFamily="49" charset="-122"/>
            </a:rPr>
            <a:t>用户教育、定题信息</a:t>
          </a:r>
          <a:endParaRPr lang="zh-CN" altLang="en-US" sz="2000" b="1" kern="1200" dirty="0">
            <a:latin typeface="黑体" pitchFamily="49" charset="-122"/>
            <a:ea typeface="黑体" pitchFamily="49" charset="-122"/>
          </a:endParaRPr>
        </a:p>
      </dsp:txBody>
      <dsp:txXfrm>
        <a:off x="1234439" y="1030225"/>
        <a:ext cx="2880359" cy="740662"/>
      </dsp:txXfrm>
    </dsp:sp>
    <dsp:sp modelId="{E95DBB66-943A-4155-BB0E-7101342AE9F9}">
      <dsp:nvSpPr>
        <dsp:cNvPr id="0" name=""/>
        <dsp:cNvSpPr/>
      </dsp:nvSpPr>
      <dsp:spPr>
        <a:xfrm>
          <a:off x="864108" y="1770888"/>
          <a:ext cx="740663" cy="74066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8B3403-BBC3-4D81-B906-2ADC61000058}">
      <dsp:nvSpPr>
        <dsp:cNvPr id="0" name=""/>
        <dsp:cNvSpPr/>
      </dsp:nvSpPr>
      <dsp:spPr>
        <a:xfrm>
          <a:off x="1234439" y="1770888"/>
          <a:ext cx="2880359" cy="7406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latin typeface="黑体" pitchFamily="49" charset="-122"/>
              <a:ea typeface="黑体" pitchFamily="49" charset="-122"/>
            </a:rPr>
            <a:t>文献传递、电子书采选</a:t>
          </a:r>
          <a:endParaRPr lang="zh-CN" altLang="en-US" sz="2000" b="1" kern="1200" dirty="0">
            <a:latin typeface="黑体" pitchFamily="49" charset="-122"/>
            <a:ea typeface="黑体" pitchFamily="49" charset="-122"/>
          </a:endParaRPr>
        </a:p>
      </dsp:txBody>
      <dsp:txXfrm>
        <a:off x="1234439" y="1770888"/>
        <a:ext cx="2880359" cy="7406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B0A185-6BAA-483C-98C9-CC7CB2529B82}">
      <dsp:nvSpPr>
        <dsp:cNvPr id="0" name=""/>
        <dsp:cNvSpPr/>
      </dsp:nvSpPr>
      <dsp:spPr>
        <a:xfrm>
          <a:off x="-3513501" y="-540092"/>
          <a:ext cx="4188863" cy="4188863"/>
        </a:xfrm>
        <a:prstGeom prst="blockArc">
          <a:avLst>
            <a:gd name="adj1" fmla="val 18900000"/>
            <a:gd name="adj2" fmla="val 2700000"/>
            <a:gd name="adj3" fmla="val 51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BEDCA2-241C-4E22-9C08-E2CBD997E534}">
      <dsp:nvSpPr>
        <dsp:cNvPr id="0" name=""/>
        <dsp:cNvSpPr/>
      </dsp:nvSpPr>
      <dsp:spPr>
        <a:xfrm>
          <a:off x="434285" y="310867"/>
          <a:ext cx="2802215" cy="6217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50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latin typeface="黑体" pitchFamily="49" charset="-122"/>
              <a:ea typeface="黑体" pitchFamily="49" charset="-122"/>
            </a:rPr>
            <a:t>数据库培训、咨询</a:t>
          </a:r>
          <a:endParaRPr lang="zh-CN" altLang="en-US" sz="1800" b="1" kern="1200" dirty="0">
            <a:latin typeface="黑体" pitchFamily="49" charset="-122"/>
            <a:ea typeface="黑体" pitchFamily="49" charset="-122"/>
          </a:endParaRPr>
        </a:p>
      </dsp:txBody>
      <dsp:txXfrm>
        <a:off x="434285" y="310867"/>
        <a:ext cx="2802215" cy="621735"/>
      </dsp:txXfrm>
    </dsp:sp>
    <dsp:sp modelId="{2801931B-E41A-4AA4-AE7C-5C2FC2EAF48B}">
      <dsp:nvSpPr>
        <dsp:cNvPr id="0" name=""/>
        <dsp:cNvSpPr/>
      </dsp:nvSpPr>
      <dsp:spPr>
        <a:xfrm>
          <a:off x="45701" y="233150"/>
          <a:ext cx="777169" cy="7771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807BB5-0A79-41DD-B60C-70D91AE22702}">
      <dsp:nvSpPr>
        <dsp:cNvPr id="0" name=""/>
        <dsp:cNvSpPr/>
      </dsp:nvSpPr>
      <dsp:spPr>
        <a:xfrm>
          <a:off x="660286" y="1243471"/>
          <a:ext cx="2576214" cy="6217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50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latin typeface="黑体" pitchFamily="49" charset="-122"/>
              <a:ea typeface="黑体" pitchFamily="49" charset="-122"/>
            </a:rPr>
            <a:t>研究生论文提交</a:t>
          </a:r>
          <a:endParaRPr lang="zh-CN" altLang="en-US" sz="1800" b="1" kern="1200" dirty="0">
            <a:latin typeface="黑体" pitchFamily="49" charset="-122"/>
            <a:ea typeface="黑体" pitchFamily="49" charset="-122"/>
          </a:endParaRPr>
        </a:p>
      </dsp:txBody>
      <dsp:txXfrm>
        <a:off x="660286" y="1243471"/>
        <a:ext cx="2576214" cy="621735"/>
      </dsp:txXfrm>
    </dsp:sp>
    <dsp:sp modelId="{CA01DBC7-E42B-4119-94B2-C53634E17465}">
      <dsp:nvSpPr>
        <dsp:cNvPr id="0" name=""/>
        <dsp:cNvSpPr/>
      </dsp:nvSpPr>
      <dsp:spPr>
        <a:xfrm>
          <a:off x="271702" y="1165754"/>
          <a:ext cx="777169" cy="7771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8CA615-2466-42A7-B4FC-F232B7DC1A4F}">
      <dsp:nvSpPr>
        <dsp:cNvPr id="0" name=""/>
        <dsp:cNvSpPr/>
      </dsp:nvSpPr>
      <dsp:spPr>
        <a:xfrm>
          <a:off x="434285" y="2176074"/>
          <a:ext cx="2802215" cy="6217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50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latin typeface="黑体" pitchFamily="49" charset="-122"/>
              <a:ea typeface="黑体" pitchFamily="49" charset="-122"/>
            </a:rPr>
            <a:t>查收查引、科技查新</a:t>
          </a:r>
          <a:endParaRPr lang="zh-CN" altLang="en-US" sz="1800" b="1" kern="1200" dirty="0">
            <a:latin typeface="黑体" pitchFamily="49" charset="-122"/>
            <a:ea typeface="黑体" pitchFamily="49" charset="-122"/>
          </a:endParaRPr>
        </a:p>
      </dsp:txBody>
      <dsp:txXfrm>
        <a:off x="434285" y="2176074"/>
        <a:ext cx="2802215" cy="621735"/>
      </dsp:txXfrm>
    </dsp:sp>
    <dsp:sp modelId="{157E456A-89EA-4023-A152-E98F0B680737}">
      <dsp:nvSpPr>
        <dsp:cNvPr id="0" name=""/>
        <dsp:cNvSpPr/>
      </dsp:nvSpPr>
      <dsp:spPr>
        <a:xfrm>
          <a:off x="45701" y="2098357"/>
          <a:ext cx="777169" cy="7771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#2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9B9F4-6486-44E1-976F-B44C3B2CDE71}" type="datetimeFigureOut">
              <a:rPr lang="zh-CN" altLang="en-US" smtClean="0"/>
              <a:pPr/>
              <a:t>2017/6/14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046288" y="685800"/>
            <a:ext cx="50514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4343400"/>
            <a:ext cx="7315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8685213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5F946-497F-404B-92E2-02B1215DB3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62674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F946-497F-404B-92E2-02B1215DB3E7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90665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F946-497F-404B-92E2-02B1215DB3E7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71174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F946-497F-404B-92E2-02B1215DB3E7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71174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F946-497F-404B-92E2-02B1215DB3E7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355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82303" y="1491240"/>
            <a:ext cx="9116020" cy="4098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24143" y="2544756"/>
            <a:ext cx="6232348" cy="4648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6/14/2017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6/14/2017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4033" y="884994"/>
            <a:ext cx="4385072" cy="25395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91521" y="884994"/>
            <a:ext cx="4385072" cy="25395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6/14/2017</a:t>
            </a:fld>
            <a:endParaRPr lang="en-US" smtClean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6/14/2017</a:t>
            </a:fld>
            <a:endParaRPr lang="en-US" smtClean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6/14/2017</a:t>
            </a:fld>
            <a:endParaRPr lang="en-US" smtClean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《</a:t>
            </a:r>
            <a:r>
              <a:rPr lang="zh-CN" altLang="en-US"/>
              <a:t>图书馆利用</a:t>
            </a:r>
            <a:r>
              <a:rPr lang="en-US" altLang="zh-CN"/>
              <a:t>》----</a:t>
            </a:r>
            <a:r>
              <a:rPr lang="zh-CN" altLang="en-US"/>
              <a:t>文献的揭示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1F9CA-E6EC-4665-89B3-3F3A549C529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82978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"/>
            <a:ext cx="10080625" cy="38478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5036" y="178043"/>
            <a:ext cx="9350564" cy="5840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2544" y="1245453"/>
            <a:ext cx="8555538" cy="201523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27423" y="3578458"/>
            <a:ext cx="3225799" cy="1923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4031" y="3578458"/>
            <a:ext cx="2318544" cy="1923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6/14/2017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58052" y="3578458"/>
            <a:ext cx="2318544" cy="1923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diagramLayout" Target="../diagrams/layout4.xml"/><Relationship Id="rId7" Type="http://schemas.openxmlformats.org/officeDocument/2006/relationships/diagramLayout" Target="../diagrams/layout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5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microsoft.com/office/2007/relationships/diagramDrawing" Target="../diagrams/drawing4.xml"/><Relationship Id="rId4" Type="http://schemas.openxmlformats.org/officeDocument/2006/relationships/diagramQuickStyle" Target="../diagrams/quickStyle4.xml"/><Relationship Id="rId9" Type="http://schemas.openxmlformats.org/officeDocument/2006/relationships/diagramColors" Target="../diagrams/colors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0"/>
            <a:ext cx="10080625" cy="10434749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4922" y="1585992"/>
            <a:ext cx="1714500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椭圆 7"/>
          <p:cNvSpPr/>
          <p:nvPr/>
        </p:nvSpPr>
        <p:spPr>
          <a:xfrm>
            <a:off x="468312" y="6188154"/>
            <a:ext cx="457200" cy="1277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535112" y="5934869"/>
            <a:ext cx="6858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2220912" y="6364074"/>
            <a:ext cx="2662597" cy="228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469258" y="6287874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128" y="3849611"/>
            <a:ext cx="10084752" cy="295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12" y="366792"/>
            <a:ext cx="2743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316309" y="2353576"/>
            <a:ext cx="748586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5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华文行楷" pitchFamily="2" charset="-122"/>
                <a:ea typeface="华文行楷" pitchFamily="2" charset="-122"/>
              </a:rPr>
              <a:t>海大图书馆概况</a:t>
            </a:r>
            <a:endParaRPr lang="zh-CN" altLang="en-US" sz="75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华文行楷" pitchFamily="2" charset="-122"/>
              <a:ea typeface="华文行楷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34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FILE01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75755" y="0"/>
            <a:ext cx="11429959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435778" y="619133"/>
            <a:ext cx="26199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</a:pPr>
            <a:endParaRPr lang="zh-CN" altLang="en-US" sz="3200">
              <a:solidFill>
                <a:srgbClr val="0000FF"/>
              </a:solidFill>
            </a:endParaRPr>
          </a:p>
        </p:txBody>
      </p:sp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812415" y="357862"/>
            <a:ext cx="461665" cy="9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endParaRPr lang="zh-CN" altLang="en-US" sz="1800"/>
          </a:p>
        </p:txBody>
      </p:sp>
      <p:sp>
        <p:nvSpPr>
          <p:cNvPr id="2" name="矩形 1"/>
          <p:cNvSpPr/>
          <p:nvPr/>
        </p:nvSpPr>
        <p:spPr>
          <a:xfrm>
            <a:off x="3395830" y="803984"/>
            <a:ext cx="2422729" cy="79984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RingInside">
              <a:avLst/>
            </a:prstTxWarp>
            <a:spAutoFit/>
          </a:bodyPr>
          <a:lstStyle/>
          <a:p>
            <a:pPr algn="ctr"/>
            <a:r>
              <a:rPr lang="zh-CN" alt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西山图书馆</a:t>
            </a:r>
            <a:endParaRPr lang="zh-CN" alt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6854826" y="6315869"/>
            <a:ext cx="3225799" cy="381000"/>
          </a:xfrm>
          <a:prstGeom prst="rect">
            <a:avLst/>
          </a:prstGeom>
          <a:noFill/>
          <a:ln w="9525"/>
          <a:extLst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 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图书馆概况</a:t>
            </a:r>
          </a:p>
        </p:txBody>
      </p:sp>
    </p:spTree>
    <p:extLst>
      <p:ext uri="{BB962C8B-B14F-4D97-AF65-F5344CB8AC3E}">
        <p14:creationId xmlns:p14="http://schemas.microsoft.com/office/powerpoint/2010/main" xmlns="" val="37651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10" name="Rectangle 45"/>
          <p:cNvSpPr>
            <a:spLocks noChangeArrowheads="1"/>
          </p:cNvSpPr>
          <p:nvPr/>
        </p:nvSpPr>
        <p:spPr bwMode="auto">
          <a:xfrm>
            <a:off x="909479" y="448469"/>
            <a:ext cx="8491527" cy="579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defRPr/>
            </a:pPr>
            <a:r>
              <a:rPr lang="zh-CN" altLang="en-US" sz="2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西山教学区图书馆</a:t>
            </a:r>
            <a:r>
              <a:rPr lang="en-US" altLang="zh-CN" sz="2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2001</a:t>
            </a:r>
            <a:r>
              <a:rPr lang="zh-CN" altLang="en-US" sz="24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年</a:t>
            </a:r>
            <a:r>
              <a:rPr lang="en-US" altLang="zh-CN" sz="24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9</a:t>
            </a:r>
            <a:r>
              <a:rPr lang="zh-CN" altLang="en-US" sz="24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月投入使用</a:t>
            </a:r>
            <a:r>
              <a:rPr lang="zh-CN" altLang="en-US" sz="2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，建筑面积</a:t>
            </a:r>
            <a:r>
              <a:rPr lang="zh-CN" altLang="en-US" sz="24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约</a:t>
            </a:r>
            <a:r>
              <a:rPr lang="en-US" altLang="zh-CN" sz="24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18000</a:t>
            </a:r>
            <a:r>
              <a:rPr lang="zh-CN" altLang="en-US" sz="2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平方米，共六层。</a:t>
            </a:r>
            <a:endParaRPr lang="en-US" altLang="zh-CN" sz="2400" b="1" dirty="0" smtClean="0">
              <a:solidFill>
                <a:srgbClr val="0070C0"/>
              </a:solidFill>
              <a:latin typeface="黑体" pitchFamily="2" charset="-122"/>
              <a:ea typeface="黑体" pitchFamily="2" charset="-122"/>
            </a:endParaRPr>
          </a:p>
          <a:p>
            <a:pPr marL="360363" indent="-360363" eaLnBrk="1" hangingPunct="1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zh-CN" altLang="en-US" sz="2400" b="1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一</a:t>
            </a:r>
            <a:r>
              <a:rPr lang="zh-CN" altLang="en-US" sz="24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楼：</a:t>
            </a:r>
            <a:r>
              <a:rPr lang="zh-CN" altLang="en-US" sz="2400" b="1" dirty="0">
                <a:latin typeface="黑体" pitchFamily="2" charset="-122"/>
                <a:ea typeface="黑体" pitchFamily="2" charset="-122"/>
              </a:rPr>
              <a:t>行政与业务办公区，设有复印室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、文献检索区</a:t>
            </a:r>
            <a:r>
              <a:rPr lang="zh-CN" altLang="en-US" sz="2400" b="1" dirty="0">
                <a:latin typeface="黑体" pitchFamily="2" charset="-122"/>
                <a:ea typeface="黑体" pitchFamily="2" charset="-122"/>
              </a:rPr>
              <a:t>、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总 还书</a:t>
            </a:r>
            <a:r>
              <a:rPr lang="zh-CN" altLang="en-US" sz="2400" b="1" dirty="0">
                <a:latin typeface="黑体" pitchFamily="2" charset="-122"/>
                <a:ea typeface="黑体" pitchFamily="2" charset="-122"/>
              </a:rPr>
              <a:t>台、交流讨论大厅；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zh-CN" altLang="en-US" sz="24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二楼：</a:t>
            </a:r>
            <a:r>
              <a:rPr lang="zh-CN" altLang="en-US" sz="2400" b="1" dirty="0">
                <a:latin typeface="黑体" pitchFamily="2" charset="-122"/>
                <a:ea typeface="黑体" pitchFamily="2" charset="-122"/>
              </a:rPr>
              <a:t>报刊（现刊、过刊、报纸）阅览区；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zh-CN" altLang="en-US" sz="24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三楼</a:t>
            </a:r>
            <a:r>
              <a:rPr lang="zh-CN" altLang="en-US" sz="2400" b="1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：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社科图书借阅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区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；</a:t>
            </a:r>
            <a:endParaRPr lang="zh-CN" altLang="en-US" sz="2400" b="1" dirty="0">
              <a:latin typeface="黑体" pitchFamily="2" charset="-122"/>
              <a:ea typeface="黑体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zh-CN" altLang="en-US" sz="2400" b="1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四</a:t>
            </a:r>
            <a:r>
              <a:rPr lang="zh-CN" altLang="en-US" sz="24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楼</a:t>
            </a:r>
            <a:r>
              <a:rPr lang="zh-CN" altLang="en-US" sz="2400" b="1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：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外文学习</a:t>
            </a:r>
            <a:r>
              <a:rPr lang="zh-CN" altLang="en-US" sz="2400" b="1" dirty="0">
                <a:latin typeface="黑体" pitchFamily="2" charset="-122"/>
                <a:ea typeface="黑体" pitchFamily="2" charset="-122"/>
              </a:rPr>
              <a:t>暨中文科技图书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借阅区；</a:t>
            </a:r>
            <a:endParaRPr lang="zh-CN" altLang="en-US" sz="2400" b="1" dirty="0">
              <a:latin typeface="黑体" pitchFamily="2" charset="-122"/>
              <a:ea typeface="黑体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zh-CN" altLang="en-US" sz="24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五楼：</a:t>
            </a:r>
            <a:r>
              <a:rPr lang="zh-CN" altLang="en-US" sz="2400" b="1" dirty="0">
                <a:latin typeface="黑体" pitchFamily="2" charset="-122"/>
                <a:ea typeface="黑体" pitchFamily="2" charset="-122"/>
              </a:rPr>
              <a:t>样本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阅览室；                 </a:t>
            </a:r>
            <a:endParaRPr lang="zh-CN" altLang="en-US" sz="2400" b="1" dirty="0">
              <a:latin typeface="黑体" pitchFamily="2" charset="-122"/>
              <a:ea typeface="黑体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zh-CN" altLang="en-US" sz="24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二楼中厅：</a:t>
            </a:r>
            <a:r>
              <a:rPr lang="zh-CN" altLang="en-US" sz="2400" b="1" dirty="0">
                <a:latin typeface="黑体" pitchFamily="2" charset="-122"/>
                <a:ea typeface="黑体" pitchFamily="2" charset="-122"/>
              </a:rPr>
              <a:t>电子阅览室。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  <a:defRPr/>
            </a:pPr>
            <a:endParaRPr lang="zh-CN" altLang="en-US" sz="2400" b="1" dirty="0">
              <a:latin typeface="黑体" pitchFamily="2" charset="-122"/>
              <a:ea typeface="黑体" pitchFamily="2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SzPct val="80000"/>
              <a:buFontTx/>
              <a:buChar char="•"/>
              <a:defRPr/>
            </a:pPr>
            <a:endParaRPr lang="zh-CN" altLang="en-US" sz="2000" dirty="0">
              <a:solidFill>
                <a:srgbClr val="3333CC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1" name="AutoShape 46"/>
          <p:cNvSpPr>
            <a:spLocks noChangeArrowheads="1"/>
          </p:cNvSpPr>
          <p:nvPr/>
        </p:nvSpPr>
        <p:spPr bwMode="auto">
          <a:xfrm>
            <a:off x="6792912" y="3567251"/>
            <a:ext cx="2779172" cy="430701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3175" cap="sq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1" hangingPunct="1"/>
            <a:r>
              <a:rPr kumimoji="1" lang="en-US" altLang="zh-CN" sz="18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A-K</a:t>
            </a:r>
            <a:r>
              <a:rPr kumimoji="1" lang="zh-CN" altLang="en-US" sz="18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大类、</a:t>
            </a:r>
            <a:r>
              <a:rPr kumimoji="1" lang="en-US" altLang="zh-CN" sz="18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H0-H2</a:t>
            </a:r>
            <a:r>
              <a:rPr kumimoji="1" lang="zh-CN" altLang="en-US" sz="18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大类</a:t>
            </a:r>
            <a:endParaRPr lang="zh-CN" altLang="en-US" sz="18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AutoShape 47"/>
          <p:cNvSpPr>
            <a:spLocks noChangeArrowheads="1"/>
          </p:cNvSpPr>
          <p:nvPr/>
        </p:nvSpPr>
        <p:spPr bwMode="auto">
          <a:xfrm>
            <a:off x="6780833" y="4202496"/>
            <a:ext cx="2779172" cy="430701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3175" cap="sq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1" hangingPunct="1"/>
            <a:r>
              <a:rPr kumimoji="1" lang="en-US" altLang="zh-CN" sz="1800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N-Z</a:t>
            </a:r>
            <a:r>
              <a:rPr kumimoji="1" lang="zh-CN" altLang="en-US" sz="1800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大类、</a:t>
            </a:r>
            <a:r>
              <a:rPr kumimoji="1" lang="en-US" altLang="zh-CN" sz="1800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H3-H9</a:t>
            </a:r>
            <a:r>
              <a:rPr kumimoji="1" lang="zh-CN" altLang="en-US" sz="1800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大类</a:t>
            </a: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 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图书馆概况</a:t>
            </a:r>
          </a:p>
        </p:txBody>
      </p:sp>
    </p:spTree>
    <p:extLst>
      <p:ext uri="{BB962C8B-B14F-4D97-AF65-F5344CB8AC3E}">
        <p14:creationId xmlns:p14="http://schemas.microsoft.com/office/powerpoint/2010/main" xmlns="" val="2682180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pic>
        <p:nvPicPr>
          <p:cNvPr id="6" name="Picture 5" descr="FILE06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713" y="372269"/>
            <a:ext cx="3124200" cy="24453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ILE06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9004" y="392510"/>
            <a:ext cx="2895600" cy="21727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713" y="3725069"/>
            <a:ext cx="3124200" cy="28868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9004" y="3725069"/>
            <a:ext cx="2907948" cy="2886868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ILE009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1879" y="2124870"/>
            <a:ext cx="3685770" cy="266700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8563" y="3075840"/>
            <a:ext cx="3023315" cy="40395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kumimoji="1" lang="en-US" altLang="zh-CN" sz="16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1</a:t>
            </a:r>
            <a:r>
              <a:rPr kumimoji="1" lang="zh-CN" altLang="en-US" sz="16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楼大厅入口</a:t>
            </a:r>
            <a:endParaRPr kumimoji="1" lang="zh-CN" altLang="en-US" sz="1600" b="1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3678" y="5150109"/>
            <a:ext cx="3379234" cy="40395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kumimoji="1" lang="zh-CN" altLang="en-US" sz="1600" b="1" dirty="0" smtClean="0">
                <a:latin typeface="黑体" pitchFamily="2" charset="-122"/>
                <a:ea typeface="黑体" pitchFamily="2" charset="-122"/>
              </a:rPr>
              <a:t>总还书台</a:t>
            </a:r>
            <a:endParaRPr kumimoji="1" lang="zh-CN" altLang="en-US" sz="16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9713" y="6209024"/>
            <a:ext cx="3124200" cy="40395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kumimoji="1" lang="zh-CN" altLang="en-US" sz="1600" b="1" dirty="0" smtClean="0">
                <a:latin typeface="黑体" pitchFamily="2" charset="-122"/>
                <a:ea typeface="黑体" pitchFamily="2" charset="-122"/>
              </a:rPr>
              <a:t>进入刷卡</a:t>
            </a:r>
            <a:endParaRPr kumimoji="1" lang="zh-CN" altLang="en-US" sz="16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7649" y="2615668"/>
            <a:ext cx="2819303" cy="40395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kumimoji="1" lang="zh-CN" altLang="en-US" sz="1600" b="1" dirty="0" smtClean="0">
                <a:latin typeface="黑体" pitchFamily="2" charset="-122"/>
                <a:ea typeface="黑体" pitchFamily="2" charset="-122"/>
              </a:rPr>
              <a:t>门禁</a:t>
            </a:r>
            <a:endParaRPr kumimoji="1" lang="zh-CN" altLang="en-US" sz="16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49004" y="6209024"/>
            <a:ext cx="2895600" cy="40395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kumimoji="1" lang="zh-CN" altLang="en-US" sz="1600" b="1" dirty="0" smtClean="0">
                <a:latin typeface="黑体" pitchFamily="2" charset="-122"/>
                <a:ea typeface="黑体" pitchFamily="2" charset="-122"/>
              </a:rPr>
              <a:t>检索机</a:t>
            </a:r>
            <a:endParaRPr kumimoji="1" lang="zh-CN" altLang="en-US" sz="1600" b="1" dirty="0"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910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652" y="407920"/>
            <a:ext cx="4072660" cy="217189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30712" y="2709808"/>
            <a:ext cx="2562962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kumimoji="1" lang="zh-CN" altLang="en-US" sz="16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现</a:t>
            </a:r>
            <a:r>
              <a:rPr kumimoji="1" lang="zh-CN" altLang="en-US" sz="16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刊：</a:t>
            </a:r>
            <a:r>
              <a:rPr kumimoji="1" lang="zh-CN" altLang="en-US" sz="1600" b="1" dirty="0" smtClean="0">
                <a:latin typeface="黑体" pitchFamily="2" charset="-122"/>
                <a:ea typeface="黑体" pitchFamily="2" charset="-122"/>
              </a:rPr>
              <a:t>当年期刊</a:t>
            </a:r>
            <a:r>
              <a:rPr kumimoji="1" lang="zh-CN" altLang="en-US" sz="1600" b="1" dirty="0">
                <a:latin typeface="黑体" pitchFamily="2" charset="-122"/>
                <a:ea typeface="黑体" pitchFamily="2" charset="-122"/>
              </a:rPr>
              <a:t>，阅后</a:t>
            </a:r>
            <a:r>
              <a:rPr kumimoji="1" lang="zh-CN" altLang="en-US" sz="1600" b="1" dirty="0" smtClean="0">
                <a:latin typeface="黑体" pitchFamily="2" charset="-122"/>
                <a:ea typeface="黑体" pitchFamily="2" charset="-122"/>
              </a:rPr>
              <a:t>请放回</a:t>
            </a:r>
            <a:r>
              <a:rPr kumimoji="1" lang="zh-CN" altLang="en-US" sz="1600" b="1" dirty="0">
                <a:latin typeface="黑体" pitchFamily="2" charset="-122"/>
                <a:ea typeface="黑体" pitchFamily="2" charset="-122"/>
              </a:rPr>
              <a:t>原处。</a:t>
            </a:r>
          </a:p>
        </p:txBody>
      </p:sp>
      <p:pic>
        <p:nvPicPr>
          <p:cNvPr id="9" name="Picture 2" descr="FILE09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0712" y="388820"/>
            <a:ext cx="2575297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250113" y="371594"/>
            <a:ext cx="2563395" cy="232045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640511" y="3986494"/>
            <a:ext cx="3133219" cy="209160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363912" y="3986493"/>
            <a:ext cx="3048000" cy="209160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4" name="Picture 4" descr="CIMG06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292" y="4023482"/>
            <a:ext cx="3029852" cy="2098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81660" y="2739047"/>
            <a:ext cx="4096652" cy="77328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80000"/>
            </a:pPr>
            <a:r>
              <a:rPr lang="en-US" altLang="zh-CN" sz="16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2</a:t>
            </a:r>
            <a:r>
              <a:rPr lang="zh-CN" altLang="en-US" sz="16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楼：</a:t>
            </a:r>
            <a:r>
              <a:rPr lang="zh-CN" altLang="en-US" sz="1600" b="1" dirty="0" smtClean="0">
                <a:latin typeface="黑体" pitchFamily="2" charset="-122"/>
                <a:ea typeface="黑体" pitchFamily="2" charset="-122"/>
              </a:rPr>
              <a:t>报刊阅览室：</a:t>
            </a:r>
            <a:r>
              <a:rPr lang="zh-CN" altLang="en-US" sz="1600" b="1" dirty="0" smtClean="0">
                <a:latin typeface="黑体" pitchFamily="49" charset="-122"/>
                <a:ea typeface="黑体" pitchFamily="49" charset="-122"/>
              </a:rPr>
              <a:t>现刊、过</a:t>
            </a:r>
            <a:r>
              <a:rPr lang="zh-CN" altLang="en-US" sz="1600" b="1" dirty="0">
                <a:latin typeface="黑体" pitchFamily="49" charset="-122"/>
                <a:ea typeface="黑体" pitchFamily="49" charset="-122"/>
              </a:rPr>
              <a:t>刊、</a:t>
            </a:r>
            <a:r>
              <a:rPr lang="zh-CN" altLang="en-US" sz="1600" b="1" dirty="0" smtClean="0">
                <a:latin typeface="黑体" pitchFamily="49" charset="-122"/>
                <a:ea typeface="黑体" pitchFamily="49" charset="-122"/>
              </a:rPr>
              <a:t>报纸；不外借。</a:t>
            </a:r>
            <a:endParaRPr lang="zh-CN" altLang="en-US" sz="1600" b="1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40394" y="2780380"/>
            <a:ext cx="2573114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zh-CN" altLang="en-US" sz="16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过</a:t>
            </a:r>
            <a:r>
              <a:rPr lang="zh-CN" altLang="en-US" sz="16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刊：</a:t>
            </a:r>
            <a:r>
              <a:rPr lang="en-US" altLang="zh-CN" sz="1600" b="1" dirty="0" smtClean="0">
                <a:latin typeface="黑体" pitchFamily="2" charset="-122"/>
                <a:ea typeface="黑体" pitchFamily="2" charset="-122"/>
              </a:rPr>
              <a:t>2017</a:t>
            </a:r>
            <a:r>
              <a:rPr lang="zh-CN" altLang="en-US" sz="1600" b="1" dirty="0" smtClean="0">
                <a:latin typeface="黑体" pitchFamily="2" charset="-122"/>
                <a:ea typeface="黑体" pitchFamily="2" charset="-122"/>
              </a:rPr>
              <a:t>年以前订购的报刊；查阅时请用</a:t>
            </a:r>
            <a:r>
              <a:rPr lang="zh-CN" altLang="en-US" sz="1600" b="1" dirty="0">
                <a:latin typeface="黑体" pitchFamily="2" charset="-122"/>
                <a:ea typeface="黑体" pitchFamily="2" charset="-122"/>
              </a:rPr>
              <a:t>代书板。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40511" y="6214709"/>
            <a:ext cx="3133219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zh-CN" altLang="en-US" sz="16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报纸阅览区</a:t>
            </a:r>
            <a:endParaRPr lang="zh-CN" altLang="en-US" sz="16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63912" y="6214709"/>
            <a:ext cx="3048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zh-CN" altLang="en-US" sz="16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旧报阅览区</a:t>
            </a:r>
            <a:endParaRPr lang="zh-CN" altLang="en-US" sz="16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730" y="6272417"/>
            <a:ext cx="2976782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zh-CN" altLang="en-US" sz="16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存报</a:t>
            </a:r>
            <a:endParaRPr lang="zh-CN" altLang="en-US" sz="1600" b="1" dirty="0"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985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015" y="3520611"/>
            <a:ext cx="9906000" cy="3319927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QQ图片20160902160624_看图王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12" y="219870"/>
            <a:ext cx="2895600" cy="25533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021512" y="211138"/>
            <a:ext cx="2819400" cy="256204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11512" y="219869"/>
            <a:ext cx="3429000" cy="255331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07764" y="2403855"/>
            <a:ext cx="1096566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借书处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63912" y="2379853"/>
            <a:ext cx="32766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大学生思想政治教育专栏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3912" y="2371589"/>
            <a:ext cx="1096566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咨询处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312" y="2963069"/>
            <a:ext cx="97536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楼：</a:t>
            </a: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社科图书借阅区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9171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43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3000"/>
                                        <p:tgtEl>
                                          <p:spTgt spid="43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8" grpId="0" animBg="1"/>
      <p:bldP spid="434179" grpId="0" animBg="1"/>
      <p:bldP spid="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pic>
        <p:nvPicPr>
          <p:cNvPr id="8" name="Picture 5" descr="312966DB3BA3B812292DCBEE427BF27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4" y="343847"/>
            <a:ext cx="3657600" cy="25145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20141014_094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9512" y="343847"/>
            <a:ext cx="3616491" cy="24899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712" y="3191669"/>
            <a:ext cx="5867399" cy="335276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52478" y="343847"/>
            <a:ext cx="1676400" cy="230832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    借书处</a:t>
            </a:r>
            <a:endParaRPr lang="en-US" altLang="zh-CN" b="1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咨询台</a:t>
            </a:r>
            <a:endParaRPr lang="en-US" altLang="zh-CN" b="1" dirty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200000"/>
              </a:lnSpc>
            </a:pPr>
            <a:endParaRPr lang="en-US" altLang="zh-CN" b="1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200000"/>
              </a:lnSpc>
            </a:pP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7250112" y="3332271"/>
            <a:ext cx="2625891" cy="335276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bg2">
                <a:lumMod val="50000"/>
              </a:schemeClr>
            </a:solidFill>
          </a:ln>
        </p:spPr>
        <p:txBody>
          <a:bodyPr wrap="square" lIns="0" tIns="0" rIns="0" bIns="0">
            <a:noAutofit/>
          </a:bodyPr>
          <a:lstStyle/>
          <a:p>
            <a:pPr marL="719138" indent="-719138">
              <a:lnSpc>
                <a:spcPct val="200000"/>
              </a:lnSpc>
            </a:pPr>
            <a:r>
              <a:rPr kumimoji="1" lang="zh-CN" altLang="en-US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4</a:t>
            </a:r>
            <a:r>
              <a:rPr kumimoji="1" lang="zh-CN" altLang="en-US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楼：</a:t>
            </a:r>
            <a:r>
              <a:rPr lang="zh-CN" altLang="en-US" b="1" dirty="0" smtClean="0">
                <a:latin typeface="黑体" pitchFamily="2" charset="-122"/>
                <a:ea typeface="黑体" pitchFamily="2" charset="-122"/>
              </a:rPr>
              <a:t>外文学习暨中文科技图书</a:t>
            </a:r>
            <a:r>
              <a:rPr lang="zh-CN" altLang="en-US" b="1" dirty="0">
                <a:latin typeface="黑体" pitchFamily="2" charset="-122"/>
                <a:ea typeface="黑体" pitchFamily="2" charset="-122"/>
              </a:rPr>
              <a:t>借阅</a:t>
            </a:r>
            <a:r>
              <a:rPr lang="zh-CN" altLang="en-US" b="1" dirty="0" smtClean="0">
                <a:latin typeface="黑体" pitchFamily="2" charset="-122"/>
                <a:ea typeface="黑体" pitchFamily="2" charset="-122"/>
              </a:rPr>
              <a:t>区</a:t>
            </a:r>
            <a:endParaRPr lang="en-US" altLang="zh-CN" b="1" dirty="0" smtClean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200000"/>
              </a:lnSpc>
            </a:pPr>
            <a:r>
              <a:rPr kumimoji="1" lang="en-US" altLang="zh-CN" b="1" dirty="0">
                <a:latin typeface="黑体" pitchFamily="2" charset="-122"/>
                <a:ea typeface="黑体" pitchFamily="2" charset="-122"/>
              </a:rPr>
              <a:t> </a:t>
            </a:r>
            <a:r>
              <a:rPr kumimoji="1" lang="en-US" altLang="zh-CN" b="1" dirty="0" smtClean="0">
                <a:latin typeface="黑体" pitchFamily="2" charset="-122"/>
                <a:ea typeface="黑体" pitchFamily="2" charset="-122"/>
              </a:rPr>
              <a:t>     </a:t>
            </a:r>
            <a:r>
              <a:rPr kumimoji="1" lang="en-US" altLang="zh-CN" b="1" dirty="0" smtClean="0">
                <a:latin typeface="黑体" pitchFamily="49" charset="-122"/>
                <a:ea typeface="黑体" pitchFamily="49" charset="-122"/>
              </a:rPr>
              <a:t>N-Z</a:t>
            </a:r>
          </a:p>
          <a:p>
            <a:pPr>
              <a:lnSpc>
                <a:spcPct val="200000"/>
              </a:lnSpc>
            </a:pPr>
            <a:r>
              <a:rPr kumimoji="1" lang="en-US" altLang="zh-CN" b="1" dirty="0">
                <a:latin typeface="黑体" pitchFamily="49" charset="-122"/>
                <a:ea typeface="黑体" pitchFamily="49" charset="-122"/>
              </a:rPr>
              <a:t> </a:t>
            </a:r>
            <a:r>
              <a:rPr kumimoji="1" lang="en-US" altLang="zh-CN" b="1" dirty="0" smtClean="0">
                <a:latin typeface="黑体" pitchFamily="49" charset="-122"/>
                <a:ea typeface="黑体" pitchFamily="49" charset="-122"/>
              </a:rPr>
              <a:t>     H3-H9</a:t>
            </a:r>
            <a:r>
              <a:rPr kumimoji="1" lang="zh-CN" altLang="en-US" b="1" dirty="0" smtClean="0">
                <a:latin typeface="黑体" pitchFamily="49" charset="-122"/>
                <a:ea typeface="黑体" pitchFamily="49" charset="-122"/>
              </a:rPr>
              <a:t>大类</a:t>
            </a:r>
            <a:endParaRPr kumimoji="1"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流程图: 排序 3"/>
          <p:cNvSpPr/>
          <p:nvPr/>
        </p:nvSpPr>
        <p:spPr>
          <a:xfrm>
            <a:off x="6488112" y="3267869"/>
            <a:ext cx="533400" cy="3276563"/>
          </a:xfrm>
          <a:prstGeom prst="flowChartSor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右箭头 2"/>
          <p:cNvSpPr/>
          <p:nvPr/>
        </p:nvSpPr>
        <p:spPr>
          <a:xfrm>
            <a:off x="5143780" y="1193209"/>
            <a:ext cx="761999" cy="3048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左箭头 4"/>
          <p:cNvSpPr/>
          <p:nvPr/>
        </p:nvSpPr>
        <p:spPr>
          <a:xfrm>
            <a:off x="3908424" y="641301"/>
            <a:ext cx="598488" cy="304800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8275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43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3000"/>
                                        <p:tgtEl>
                                          <p:spTgt spid="43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8" grpId="0" animBg="1"/>
      <p:bldP spid="434179" grpId="0" animBg="1"/>
      <p:bldP spid="2" grpId="0" animBg="1"/>
      <p:bldP spid="12" grpId="0" animBg="1"/>
      <p:bldP spid="4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ILE08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12" y="3572669"/>
            <a:ext cx="6172200" cy="30054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0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184880" y="6087270"/>
            <a:ext cx="6164513" cy="490898"/>
          </a:xfr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r>
              <a:rPr lang="en-US" altLang="zh-CN" sz="2000" b="1" dirty="0" smtClean="0">
                <a:solidFill>
                  <a:srgbClr val="FF0000"/>
                </a:solidFill>
                <a:ea typeface="黑体" pitchFamily="49" charset="-122"/>
              </a:rPr>
              <a:t>5</a:t>
            </a:r>
            <a:r>
              <a:rPr lang="zh-CN" altLang="en-US" sz="2000" b="1" dirty="0" smtClean="0">
                <a:solidFill>
                  <a:srgbClr val="FF0000"/>
                </a:solidFill>
                <a:ea typeface="黑体" pitchFamily="49" charset="-122"/>
              </a:rPr>
              <a:t>楼：</a:t>
            </a:r>
            <a:r>
              <a:rPr lang="zh-CN" altLang="en-US" sz="2000" b="1" dirty="0" smtClean="0">
                <a:solidFill>
                  <a:schemeClr val="tx1"/>
                </a:solidFill>
                <a:ea typeface="黑体" pitchFamily="49" charset="-122"/>
              </a:rPr>
              <a:t>样本阅览室 </a:t>
            </a:r>
            <a:r>
              <a:rPr lang="zh-CN" altLang="en-US" sz="2000" b="1" dirty="0" smtClean="0">
                <a:solidFill>
                  <a:srgbClr val="FF0000"/>
                </a:solidFill>
                <a:ea typeface="黑体" pitchFamily="49" charset="-122"/>
              </a:rPr>
              <a:t>（图书不外借）</a:t>
            </a:r>
          </a:p>
        </p:txBody>
      </p:sp>
      <p:pic>
        <p:nvPicPr>
          <p:cNvPr id="4" name="Picture 6" descr="20141014_0808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12" y="354497"/>
            <a:ext cx="2496624" cy="22859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4312" y="365250"/>
            <a:ext cx="2362200" cy="2292950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ILE088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8912" y="363539"/>
            <a:ext cx="2286000" cy="2294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ILE09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718211" y="439359"/>
            <a:ext cx="2101055" cy="220106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Picture 4" descr="FILE09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707311" y="3586600"/>
            <a:ext cx="2101055" cy="299156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63512" y="2714679"/>
            <a:ext cx="2496624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值班台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54312" y="2714679"/>
            <a:ext cx="2496624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咨  询  台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45112" y="2744378"/>
            <a:ext cx="22098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精品书柜（外文）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14325" y="3575686"/>
            <a:ext cx="740587" cy="30024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vert="eaVert"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1700" b="1" dirty="0" smtClean="0">
                <a:latin typeface="黑体" pitchFamily="49" charset="-122"/>
                <a:ea typeface="黑体" pitchFamily="49" charset="-122"/>
              </a:rPr>
              <a:t>外  文  图  书</a:t>
            </a:r>
            <a:endParaRPr lang="en-US" altLang="zh-CN" sz="1700" b="1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07311" y="2744378"/>
            <a:ext cx="2122856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工  具  书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253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70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63" grpId="0" animBg="1"/>
      <p:bldP spid="2" grpId="0" animBg="1"/>
      <p:bldP spid="11" grpId="0" animBg="1"/>
      <p:bldP spid="12" grpId="0" animBg="1"/>
      <p:bldP spid="10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4"/>
          <p:cNvSpPr>
            <a:spLocks noChangeArrowheads="1"/>
          </p:cNvSpPr>
          <p:nvPr/>
        </p:nvSpPr>
        <p:spPr bwMode="auto">
          <a:xfrm>
            <a:off x="3363912" y="223981"/>
            <a:ext cx="3048000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36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读者服务项目</a:t>
            </a:r>
            <a:r>
              <a:rPr lang="zh-CN" altLang="en-US" sz="48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zh-CN" altLang="en-US" sz="48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</a:br>
            <a:endParaRPr lang="zh-CN" altLang="en-US" sz="24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graphicFrame>
        <p:nvGraphicFramePr>
          <p:cNvPr id="10" name="图示 9"/>
          <p:cNvGraphicFramePr/>
          <p:nvPr>
            <p:extLst>
              <p:ext uri="{D42A27DB-BD31-4B8C-83A1-F6EECF244321}">
                <p14:modId xmlns:p14="http://schemas.microsoft.com/office/powerpoint/2010/main" xmlns="" val="1545593442"/>
              </p:ext>
            </p:extLst>
          </p:nvPr>
        </p:nvGraphicFramePr>
        <p:xfrm>
          <a:off x="1687512" y="1591469"/>
          <a:ext cx="6720417" cy="4480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矩形 10"/>
          <p:cNvSpPr/>
          <p:nvPr/>
        </p:nvSpPr>
        <p:spPr>
          <a:xfrm>
            <a:off x="3562985" y="3039269"/>
            <a:ext cx="2954656" cy="1447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Pour">
              <a:avLst/>
            </a:prstTxWarp>
            <a:spAutoFit/>
          </a:bodyPr>
          <a:lstStyle/>
          <a:p>
            <a:pPr algn="ctr"/>
            <a:r>
              <a:rPr lang="zh-CN" alt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主要服务项目</a:t>
            </a:r>
            <a:endParaRPr lang="zh-CN" alt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7641" y="6315869"/>
            <a:ext cx="3225799" cy="381000"/>
          </a:xfrm>
          <a:noFill/>
          <a:ln w="9525"/>
          <a:extLst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 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图书馆概况</a:t>
            </a:r>
          </a:p>
        </p:txBody>
      </p:sp>
    </p:spTree>
    <p:extLst>
      <p:ext uri="{BB962C8B-B14F-4D97-AF65-F5344CB8AC3E}">
        <p14:creationId xmlns:p14="http://schemas.microsoft.com/office/powerpoint/2010/main" xmlns="" val="285997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0" grpId="0">
        <p:bldAsOne/>
      </p:bldGraphic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4"/>
          <p:cNvSpPr>
            <a:spLocks noChangeArrowheads="1"/>
          </p:cNvSpPr>
          <p:nvPr/>
        </p:nvSpPr>
        <p:spPr bwMode="auto">
          <a:xfrm>
            <a:off x="3363912" y="223981"/>
            <a:ext cx="3048000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36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读者服务项目</a:t>
            </a:r>
            <a:r>
              <a:rPr lang="zh-CN" altLang="en-US" sz="48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zh-CN" altLang="en-US" sz="48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</a:br>
            <a:endParaRPr lang="zh-CN" altLang="en-US" sz="24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graphicFrame>
        <p:nvGraphicFramePr>
          <p:cNvPr id="10" name="图示 9"/>
          <p:cNvGraphicFramePr/>
          <p:nvPr>
            <p:extLst>
              <p:ext uri="{D42A27DB-BD31-4B8C-83A1-F6EECF244321}">
                <p14:modId xmlns:p14="http://schemas.microsoft.com/office/powerpoint/2010/main" xmlns="" val="2649265336"/>
              </p:ext>
            </p:extLst>
          </p:nvPr>
        </p:nvGraphicFramePr>
        <p:xfrm>
          <a:off x="1687512" y="1591469"/>
          <a:ext cx="6720417" cy="4480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矩形 10"/>
          <p:cNvSpPr/>
          <p:nvPr/>
        </p:nvSpPr>
        <p:spPr>
          <a:xfrm>
            <a:off x="3562985" y="3115469"/>
            <a:ext cx="2954656" cy="1295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Pour">
              <a:avLst/>
            </a:prstTxWarp>
            <a:spAutoFit/>
          </a:bodyPr>
          <a:lstStyle/>
          <a:p>
            <a:pPr algn="ctr"/>
            <a:r>
              <a:rPr lang="zh-CN" alt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其它服务项目</a:t>
            </a:r>
            <a:endParaRPr lang="zh-CN" alt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7641" y="6315869"/>
            <a:ext cx="3225799" cy="381000"/>
          </a:xfrm>
          <a:noFill/>
          <a:ln w="9525"/>
          <a:extLst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 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图书馆概况</a:t>
            </a:r>
          </a:p>
        </p:txBody>
      </p:sp>
    </p:spTree>
    <p:extLst>
      <p:ext uri="{BB962C8B-B14F-4D97-AF65-F5344CB8AC3E}">
        <p14:creationId xmlns:p14="http://schemas.microsoft.com/office/powerpoint/2010/main" xmlns="" val="1388229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0" grpId="0">
        <p:bldAsOne/>
      </p:bldGraphic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71190" y="4417846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959761" y="1695884"/>
            <a:ext cx="8017247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4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2.2 </a:t>
            </a:r>
            <a:r>
              <a:rPr lang="zh-CN" altLang="en-US" sz="44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东</a:t>
            </a:r>
            <a:r>
              <a:rPr lang="zh-CN" altLang="en-US" sz="4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山教学区图书馆</a:t>
            </a:r>
            <a:endParaRPr lang="en-US" altLang="zh-CN" sz="44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79269" y="3420270"/>
            <a:ext cx="7924800" cy="11430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/>
            </a:prstTxWarp>
            <a:spAutoFit/>
          </a:bodyPr>
          <a:lstStyle/>
          <a:p>
            <a:pPr algn="ctr"/>
            <a:r>
              <a:rPr lang="zh-CN" alt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***************</a:t>
            </a:r>
            <a:endParaRPr lang="zh-CN" alt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 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图书馆概况</a:t>
            </a:r>
          </a:p>
        </p:txBody>
      </p:sp>
    </p:spTree>
    <p:extLst>
      <p:ext uri="{BB962C8B-B14F-4D97-AF65-F5344CB8AC3E}">
        <p14:creationId xmlns:p14="http://schemas.microsoft.com/office/powerpoint/2010/main" xmlns="" val="280128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 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图书馆概况</a:t>
            </a:r>
          </a:p>
        </p:txBody>
      </p:sp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8" name="Rectangle 41"/>
          <p:cNvSpPr>
            <a:spLocks noChangeArrowheads="1"/>
          </p:cNvSpPr>
          <p:nvPr/>
        </p:nvSpPr>
        <p:spPr bwMode="auto">
          <a:xfrm>
            <a:off x="917848" y="1667669"/>
            <a:ext cx="7772401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50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50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 图书馆</a:t>
            </a:r>
            <a:r>
              <a:rPr lang="zh-CN" altLang="en-US" sz="50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的基本</a:t>
            </a:r>
            <a:r>
              <a:rPr lang="zh-CN" altLang="en-US" sz="50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概</a:t>
            </a:r>
            <a:r>
              <a:rPr lang="zh-CN" altLang="en-US" sz="50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况</a:t>
            </a:r>
            <a:endParaRPr lang="zh-CN" altLang="en-US" sz="4000" dirty="0">
              <a:solidFill>
                <a:srgbClr val="0070C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49512" y="3191669"/>
            <a:ext cx="5248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/>
            </a:prstTxWarp>
            <a:spAutoFit/>
          </a:bodyPr>
          <a:lstStyle/>
          <a:p>
            <a:pPr algn="ctr"/>
            <a:r>
              <a:rPr lang="zh-CN" altLang="en-US" sz="5400" b="1" cap="none" spc="0" dirty="0" smtClean="0">
                <a:ln w="900" cmpd="sng">
                  <a:solidFill>
                    <a:schemeClr val="accent1">
                      <a:lumMod val="20000"/>
                      <a:lumOff val="8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50" endPos="85000" dist="29997" dir="5400000" sy="-100000" algn="bl" rotWithShape="0"/>
                </a:effectLst>
              </a:rPr>
              <a:t>**************</a:t>
            </a:r>
            <a:endParaRPr lang="zh-CN" altLang="en-US" sz="5400" b="1" cap="none" spc="0" dirty="0">
              <a:ln w="900" cmpd="sng">
                <a:solidFill>
                  <a:schemeClr val="accent1">
                    <a:lumMod val="20000"/>
                    <a:lumOff val="80000"/>
                    <a:alpha val="5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  <a:reflection blurRad="6350" stA="55000" endA="50" endPos="85000" dist="29997" dir="5400000" sy="-100000" algn="bl" rotWithShape="0"/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11312" y="3193571"/>
            <a:ext cx="7086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/>
            </a:prstTxWarp>
            <a:spAutoFit/>
          </a:bodyPr>
          <a:lstStyle/>
          <a:p>
            <a:pPr algn="ctr"/>
            <a:r>
              <a:rPr lang="zh-CN" altLang="en-US" sz="5400" b="1" cap="none" spc="0" dirty="0" smtClean="0">
                <a:ln w="900" cmpd="sng">
                  <a:solidFill>
                    <a:schemeClr val="accent1">
                      <a:lumMod val="60000"/>
                      <a:lumOff val="4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50" endPos="85000" dist="29997" dir="5400000" sy="-100000" algn="bl" rotWithShape="0"/>
                </a:effectLst>
              </a:rPr>
              <a:t>**************</a:t>
            </a:r>
            <a:endParaRPr lang="zh-CN" altLang="en-US" sz="5400" b="1" cap="none" spc="0" dirty="0">
              <a:ln w="900" cmpd="sng">
                <a:solidFill>
                  <a:schemeClr val="accent1">
                    <a:lumMod val="60000"/>
                    <a:lumOff val="40000"/>
                    <a:alpha val="5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  <a:reflection blurRad="6350" stA="55000" endA="50" endPos="85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3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3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3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8" grpId="0" animBg="1"/>
      <p:bldP spid="43417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7" descr="东山图书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432"/>
            <a:ext cx="10080625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668712" y="1058069"/>
            <a:ext cx="2362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RingOutside">
              <a:avLst/>
            </a:prstTxWarp>
            <a:spAutoFit/>
          </a:bodyPr>
          <a:lstStyle/>
          <a:p>
            <a:pPr algn="ctr"/>
            <a:r>
              <a:rPr lang="zh-CN" altLang="en-US" sz="5400" b="0" cap="none" spc="0" dirty="0" smtClean="0">
                <a:ln w="18415" cmpd="sng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东</a:t>
            </a:r>
            <a:r>
              <a:rPr lang="zh-CN" altLang="en-US" sz="5400" dirty="0">
                <a:ln w="18415" cmpd="sng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山图书馆</a:t>
            </a:r>
            <a:endParaRPr lang="zh-CN" altLang="en-US" sz="5400" b="0" cap="none" spc="0" dirty="0">
              <a:ln w="18415" cmpd="sng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593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10" name="Rectangle 11"/>
          <p:cNvSpPr txBox="1">
            <a:spLocks noChangeArrowheads="1"/>
          </p:cNvSpPr>
          <p:nvPr/>
        </p:nvSpPr>
        <p:spPr bwMode="auto">
          <a:xfrm>
            <a:off x="761063" y="552927"/>
            <a:ext cx="8915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folHlink"/>
              </a:buClr>
              <a:buSzPct val="80000"/>
              <a:defRPr/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东山教学区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图书馆于</a:t>
            </a:r>
            <a:r>
              <a:rPr lang="en-US" altLang="zh-CN" sz="2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1982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年投入使用，后于</a:t>
            </a:r>
            <a:r>
              <a:rPr lang="en-US" altLang="zh-CN" sz="24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2004</a:t>
            </a:r>
            <a:r>
              <a:rPr lang="zh-CN" altLang="en-US" sz="24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年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进行重新改建，总建筑面积</a:t>
            </a:r>
            <a:r>
              <a:rPr lang="en-US" altLang="zh-CN" sz="24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7000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平方米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。</a:t>
            </a:r>
            <a:endParaRPr lang="en-US" altLang="zh-CN" sz="2400" b="1" kern="0" dirty="0" smtClean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folHlink"/>
              </a:buClr>
              <a:buSzPct val="80000"/>
              <a:defRPr/>
            </a:pPr>
            <a:r>
              <a:rPr lang="zh-CN" altLang="en-US" sz="2400" b="1" kern="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前楼：</a:t>
            </a:r>
            <a:endParaRPr lang="en-US" altLang="zh-CN" sz="2400" b="1" kern="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zh-CN" altLang="en-US" sz="2400" b="1" kern="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一</a:t>
            </a:r>
            <a:r>
              <a:rPr lang="zh-CN" altLang="en-US" sz="2400" b="1" kern="0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楼：</a:t>
            </a:r>
            <a:r>
              <a:rPr lang="zh-CN" altLang="en-US" sz="2400" b="1" kern="0" dirty="0">
                <a:latin typeface="黑体" pitchFamily="2" charset="-122"/>
                <a:ea typeface="黑体" pitchFamily="2" charset="-122"/>
              </a:rPr>
              <a:t>法学院资料室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zh-CN" altLang="en-US" sz="2400" b="1" kern="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二</a:t>
            </a:r>
            <a:r>
              <a:rPr lang="zh-CN" altLang="en-US" sz="2400" b="1" kern="0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楼：</a:t>
            </a:r>
            <a:r>
              <a:rPr lang="zh-CN" altLang="en-US" sz="2400" b="1" kern="0" dirty="0">
                <a:latin typeface="黑体" pitchFamily="2" charset="-122"/>
                <a:ea typeface="黑体" pitchFamily="2" charset="-122"/>
              </a:rPr>
              <a:t>图书阅览室、电子</a:t>
            </a:r>
            <a:r>
              <a:rPr lang="zh-CN" altLang="en-US" sz="2400" b="1" kern="0" dirty="0" smtClean="0">
                <a:latin typeface="黑体" pitchFamily="2" charset="-122"/>
                <a:ea typeface="黑体" pitchFamily="2" charset="-122"/>
              </a:rPr>
              <a:t>阅览室</a:t>
            </a:r>
            <a:endParaRPr lang="en-US" altLang="zh-CN" sz="2400" b="1" kern="0" dirty="0" smtClean="0">
              <a:latin typeface="黑体" pitchFamily="2" charset="-122"/>
              <a:ea typeface="黑体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zh-CN" altLang="en-US" sz="2400" b="1" kern="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三楼：</a:t>
            </a:r>
            <a:r>
              <a:rPr lang="zh-CN" altLang="en-US" sz="2400" b="1" kern="0" dirty="0" smtClean="0">
                <a:latin typeface="黑体" pitchFamily="2" charset="-122"/>
                <a:ea typeface="黑体" pitchFamily="2" charset="-122"/>
              </a:rPr>
              <a:t>普通自习室、自备电脑自习室、学科服务部</a:t>
            </a:r>
            <a:endParaRPr lang="en-US" altLang="zh-CN" sz="2400" b="1" kern="0" dirty="0" smtClean="0">
              <a:latin typeface="黑体" pitchFamily="2" charset="-122"/>
              <a:ea typeface="黑体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zh-CN" altLang="en-US" sz="2400" b="1" kern="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四</a:t>
            </a:r>
            <a:r>
              <a:rPr lang="zh-CN" altLang="en-US" sz="2400" b="1" kern="0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楼：</a:t>
            </a:r>
            <a:r>
              <a:rPr lang="zh-CN" altLang="en-US" sz="2400" b="1" kern="0" dirty="0">
                <a:latin typeface="黑体" pitchFamily="2" charset="-122"/>
                <a:ea typeface="黑体" pitchFamily="2" charset="-122"/>
              </a:rPr>
              <a:t>航海</a:t>
            </a:r>
            <a:r>
              <a:rPr lang="zh-CN" altLang="en-US" sz="2400" b="1" kern="0" dirty="0" smtClean="0">
                <a:latin typeface="黑体" pitchFamily="2" charset="-122"/>
                <a:ea typeface="黑体" pitchFamily="2" charset="-122"/>
              </a:rPr>
              <a:t>文献研究室</a:t>
            </a:r>
            <a:endParaRPr lang="zh-CN" altLang="en-US" sz="2400" b="1" kern="0" dirty="0">
              <a:latin typeface="黑体" pitchFamily="2" charset="-122"/>
              <a:ea typeface="黑体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82000"/>
              <a:buFont typeface="Wingdings" pitchFamily="2" charset="2"/>
              <a:buNone/>
              <a:defRPr/>
            </a:pPr>
            <a:r>
              <a:rPr lang="zh-CN" altLang="en-US" sz="2400" b="1" kern="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后楼： </a:t>
            </a:r>
            <a:r>
              <a:rPr lang="zh-CN" altLang="en-US" sz="2400" b="1" kern="0" dirty="0" smtClean="0">
                <a:latin typeface="黑体" pitchFamily="2" charset="-122"/>
                <a:ea typeface="黑体" pitchFamily="2" charset="-122"/>
              </a:rPr>
              <a:t>办公</a:t>
            </a:r>
            <a:r>
              <a:rPr lang="zh-CN" altLang="en-US" sz="2400" b="1" kern="0" dirty="0">
                <a:latin typeface="黑体" pitchFamily="2" charset="-122"/>
                <a:ea typeface="黑体" pitchFamily="2" charset="-122"/>
              </a:rPr>
              <a:t>用房、</a:t>
            </a:r>
            <a:r>
              <a:rPr lang="zh-CN" altLang="en-US" sz="2400" b="1" kern="0" dirty="0" smtClean="0">
                <a:latin typeface="黑体" pitchFamily="2" charset="-122"/>
                <a:ea typeface="黑体" pitchFamily="2" charset="-122"/>
              </a:rPr>
              <a:t>书库</a:t>
            </a:r>
            <a:endParaRPr lang="zh-CN" altLang="en-US" sz="2400" b="1" kern="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 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图书馆概况</a:t>
            </a:r>
          </a:p>
        </p:txBody>
      </p:sp>
    </p:spTree>
    <p:extLst>
      <p:ext uri="{BB962C8B-B14F-4D97-AF65-F5344CB8AC3E}">
        <p14:creationId xmlns:p14="http://schemas.microsoft.com/office/powerpoint/2010/main" xmlns="" val="49027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43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3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3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3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3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3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3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500" y="618443"/>
            <a:ext cx="281939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6312" y="616001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3100" y="612407"/>
            <a:ext cx="291274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12" y="4410869"/>
            <a:ext cx="2669114" cy="210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9113" y="4410869"/>
            <a:ext cx="2912742" cy="211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 descr="照片1 27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3282" y="4410869"/>
            <a:ext cx="3131030" cy="211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500" y="3328252"/>
            <a:ext cx="9618342" cy="86598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72600" y="30822"/>
            <a:ext cx="17881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 smtClean="0">
                <a:solidFill>
                  <a:srgbClr val="00B0F0"/>
                </a:solidFill>
                <a:latin typeface="黑体" pitchFamily="49" charset="-122"/>
                <a:ea typeface="黑体" pitchFamily="49" charset="-122"/>
              </a:rPr>
              <a:t>一    楼</a:t>
            </a:r>
            <a:endParaRPr lang="zh-CN" altLang="en-US" sz="2600" b="1" dirty="0">
              <a:solidFill>
                <a:srgbClr val="00B0F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5864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2600" y="106632"/>
            <a:ext cx="17881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 smtClean="0">
                <a:solidFill>
                  <a:srgbClr val="00B0F0"/>
                </a:solidFill>
                <a:latin typeface="黑体" pitchFamily="49" charset="-122"/>
                <a:ea typeface="黑体" pitchFamily="49" charset="-122"/>
              </a:rPr>
              <a:t>二    楼</a:t>
            </a:r>
            <a:endParaRPr lang="zh-CN" altLang="en-US" sz="2600" b="1" dirty="0">
              <a:solidFill>
                <a:srgbClr val="00B0F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500" y="829469"/>
            <a:ext cx="3211512" cy="235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8712" y="829466"/>
            <a:ext cx="3016313" cy="235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1303" y="829469"/>
            <a:ext cx="2919609" cy="235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照片33 1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522" y="4334669"/>
            <a:ext cx="3247490" cy="220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8712" y="4334669"/>
            <a:ext cx="3016313" cy="220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1303" y="4334669"/>
            <a:ext cx="2919609" cy="220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370" y="3344069"/>
            <a:ext cx="9682542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8394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2600" y="106632"/>
            <a:ext cx="17881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 smtClean="0">
                <a:solidFill>
                  <a:srgbClr val="00B0F0"/>
                </a:solidFill>
                <a:latin typeface="黑体" pitchFamily="49" charset="-122"/>
                <a:ea typeface="黑体" pitchFamily="49" charset="-122"/>
              </a:rPr>
              <a:t>二    楼</a:t>
            </a:r>
            <a:endParaRPr lang="zh-CN" altLang="en-US" sz="2600" b="1" dirty="0">
              <a:solidFill>
                <a:srgbClr val="00B0F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712" y="610036"/>
            <a:ext cx="2971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照片1 2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3912" y="610036"/>
            <a:ext cx="2895600" cy="235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照片1 0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6464" y="599075"/>
            <a:ext cx="3109188" cy="235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39712" y="4258470"/>
            <a:ext cx="2819400" cy="2378472"/>
          </a:xfrm>
          <a:prstGeom prst="rect">
            <a:avLst/>
          </a:prstGeom>
        </p:spPr>
      </p:pic>
      <p:pic>
        <p:nvPicPr>
          <p:cNvPr id="22" name="Picture 4" descr="照片1 2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3912" y="4258470"/>
            <a:ext cx="2895600" cy="237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照片33 1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579325" y="4258470"/>
            <a:ext cx="3109188" cy="237847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8" y="3092449"/>
            <a:ext cx="9480550" cy="861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97674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b="1" kern="1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黑体"/>
              <a:ea typeface="黑体"/>
            </a:endParaRP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112" y="1134270"/>
            <a:ext cx="4267200" cy="259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2112" y="1180816"/>
            <a:ext cx="4343400" cy="259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696912" y="1743869"/>
            <a:ext cx="800100" cy="446458"/>
          </a:xfrm>
          <a:prstGeom prst="line">
            <a:avLst/>
          </a:prstGeom>
          <a:noFill/>
          <a:ln w="76200" cap="sq">
            <a:solidFill>
              <a:srgbClr val="FF0000"/>
            </a:solidFill>
            <a:miter lim="800000"/>
            <a:headEnd type="none" w="sm" len="sm"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92112" y="3877469"/>
            <a:ext cx="9144000" cy="280076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200" dirty="0" smtClean="0">
                <a:latin typeface="黑体" pitchFamily="49" charset="-122"/>
                <a:ea typeface="黑体" pitchFamily="49" charset="-122"/>
              </a:rPr>
              <a:t>东山图书馆二层图书阅览室的图书</a:t>
            </a:r>
            <a:r>
              <a:rPr lang="zh-CN" altLang="en-US" sz="22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只提供阅览</a:t>
            </a:r>
            <a:r>
              <a:rPr lang="zh-CN" altLang="en-US" sz="2200" dirty="0" smtClean="0">
                <a:latin typeface="黑体" pitchFamily="49" charset="-122"/>
                <a:ea typeface="黑体" pitchFamily="49" charset="-122"/>
              </a:rPr>
              <a:t>，一律不外借；</a:t>
            </a:r>
            <a:endParaRPr lang="en-US" altLang="zh-CN" sz="2200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200" dirty="0" smtClean="0">
                <a:latin typeface="黑体" pitchFamily="49" charset="-122"/>
                <a:ea typeface="黑体" pitchFamily="49" charset="-122"/>
              </a:rPr>
              <a:t>所有图书按照</a:t>
            </a:r>
            <a:r>
              <a:rPr lang="zh-CN" altLang="en-US" sz="22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主题归类</a:t>
            </a:r>
            <a:r>
              <a:rPr lang="zh-CN" altLang="en-US" sz="2200" dirty="0" smtClean="0">
                <a:latin typeface="黑体" pitchFamily="49" charset="-122"/>
                <a:ea typeface="黑体" pitchFamily="49" charset="-122"/>
              </a:rPr>
              <a:t>；</a:t>
            </a:r>
            <a:endParaRPr lang="en-US" altLang="zh-CN" sz="2200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200" dirty="0" smtClean="0">
                <a:latin typeface="黑体" pitchFamily="49" charset="-122"/>
                <a:ea typeface="黑体" pitchFamily="49" charset="-122"/>
              </a:rPr>
              <a:t>每册图书的书脊上贴有</a:t>
            </a:r>
            <a:r>
              <a:rPr lang="zh-CN" altLang="en-US" sz="22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索书号和架标号</a:t>
            </a:r>
            <a:r>
              <a:rPr lang="zh-CN" altLang="en-US" sz="2200" dirty="0" smtClean="0">
                <a:latin typeface="黑体" pitchFamily="49" charset="-122"/>
                <a:ea typeface="黑体" pitchFamily="49" charset="-122"/>
              </a:rPr>
              <a:t>；</a:t>
            </a:r>
            <a:endParaRPr lang="en-US" altLang="zh-CN" sz="2200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200" dirty="0" smtClean="0">
                <a:latin typeface="黑体" pitchFamily="49" charset="-122"/>
                <a:ea typeface="黑体" pitchFamily="49" charset="-122"/>
              </a:rPr>
              <a:t>每个书架上设有</a:t>
            </a:r>
            <a:r>
              <a:rPr lang="zh-CN" altLang="en-US" sz="22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分类导牌</a:t>
            </a:r>
            <a:r>
              <a:rPr lang="zh-CN" altLang="en-US" sz="2200" dirty="0" smtClean="0">
                <a:latin typeface="黑体" pitchFamily="49" charset="-122"/>
                <a:ea typeface="黑体" pitchFamily="49" charset="-122"/>
              </a:rPr>
              <a:t>。</a:t>
            </a:r>
            <a:endParaRPr lang="zh-CN" altLang="en-US" sz="22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7749" y="296069"/>
            <a:ext cx="1752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温馨提示</a:t>
            </a:r>
            <a:endParaRPr lang="zh-CN" altLang="en-US" sz="26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194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2600" y="106632"/>
            <a:ext cx="17881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 smtClean="0">
                <a:solidFill>
                  <a:srgbClr val="00B0F0"/>
                </a:solidFill>
                <a:latin typeface="黑体" pitchFamily="49" charset="-122"/>
                <a:ea typeface="黑体" pitchFamily="49" charset="-122"/>
              </a:rPr>
              <a:t>三    楼</a:t>
            </a:r>
            <a:endParaRPr lang="zh-CN" altLang="en-US" sz="2600" b="1" dirty="0">
              <a:solidFill>
                <a:srgbClr val="00B0F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3" name="Picture 6" descr="照片33 0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8" y="753269"/>
            <a:ext cx="4130674" cy="219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照片1 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8912" y="753270"/>
            <a:ext cx="4511676" cy="227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照片1 1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8" y="4366054"/>
            <a:ext cx="4130674" cy="219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照片1 1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763" y="4366054"/>
            <a:ext cx="4511676" cy="219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8" y="3082925"/>
            <a:ext cx="9480552" cy="67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8011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2600" y="3890"/>
            <a:ext cx="17881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 smtClean="0">
                <a:solidFill>
                  <a:srgbClr val="00B0F0"/>
                </a:solidFill>
                <a:latin typeface="黑体" pitchFamily="49" charset="-122"/>
                <a:ea typeface="黑体" pitchFamily="49" charset="-122"/>
              </a:rPr>
              <a:t>四    楼</a:t>
            </a:r>
            <a:endParaRPr lang="zh-CN" altLang="en-US" sz="2600" b="1" dirty="0">
              <a:solidFill>
                <a:srgbClr val="00B0F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0" name="Picture 6" descr="照片33 0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9912" y="659113"/>
            <a:ext cx="4038600" cy="285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照片1 0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2" y="3725070"/>
            <a:ext cx="4191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照片1 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9912" y="3725070"/>
            <a:ext cx="4038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68311" y="659113"/>
            <a:ext cx="4191001" cy="285516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kumimoji="1" lang="zh-CN" altLang="en-US" sz="1700" b="1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收藏的图书</a:t>
            </a:r>
            <a:r>
              <a:rPr kumimoji="1" lang="zh-CN" altLang="en-US" sz="1700" b="1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主要涉及世界各国船舶</a:t>
            </a:r>
            <a:r>
              <a:rPr kumimoji="1" lang="zh-CN" altLang="en-US" sz="1700" b="1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工程、船舶驾驶、航海学、水路运输技术管理、船舶航行安全技术、水路运输经济</a:t>
            </a:r>
            <a:r>
              <a:rPr kumimoji="1" lang="zh-CN" altLang="en-US" sz="1700" b="1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、海洋环境保护和海事法律等相关论著，约</a:t>
            </a:r>
            <a:r>
              <a:rPr kumimoji="1" lang="en-US" altLang="zh-CN" sz="1700" b="1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5000</a:t>
            </a:r>
            <a:r>
              <a:rPr kumimoji="1" lang="zh-CN" altLang="en-US" sz="1700" b="1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余</a:t>
            </a:r>
            <a:r>
              <a:rPr kumimoji="1" lang="zh-CN" altLang="en-US" sz="1700" b="1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册。</a:t>
            </a:r>
            <a:endParaRPr lang="zh-CN" altLang="en-US" sz="17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59312" y="659113"/>
            <a:ext cx="990600" cy="573295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2300" b="1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航 海 文 献 研 究 室</a:t>
            </a:r>
            <a:endParaRPr lang="zh-CN" altLang="en-US" sz="2300" b="1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34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3287712" y="477413"/>
            <a:ext cx="3352800" cy="81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4000" b="1" dirty="0" smtClean="0">
                <a:solidFill>
                  <a:srgbClr val="0070C0"/>
                </a:solidFill>
                <a:ea typeface="黑体" pitchFamily="49" charset="-122"/>
              </a:rPr>
              <a:t>读者服务项目</a:t>
            </a:r>
            <a:endParaRPr lang="zh-CN" altLang="en-US" sz="4000" b="1" dirty="0">
              <a:solidFill>
                <a:srgbClr val="0070C0"/>
              </a:solidFill>
              <a:ea typeface="黑体" pitchFamily="49" charset="-122"/>
            </a:endParaRPr>
          </a:p>
        </p:txBody>
      </p:sp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xmlns="" val="793255259"/>
              </p:ext>
            </p:extLst>
          </p:nvPr>
        </p:nvGraphicFramePr>
        <p:xfrm>
          <a:off x="1077912" y="2124869"/>
          <a:ext cx="4114799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xmlns="" val="1634923877"/>
              </p:ext>
            </p:extLst>
          </p:nvPr>
        </p:nvGraphicFramePr>
        <p:xfrm>
          <a:off x="5649912" y="2048669"/>
          <a:ext cx="3276600" cy="3108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 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图书馆概况</a:t>
            </a:r>
          </a:p>
        </p:txBody>
      </p:sp>
    </p:spTree>
    <p:extLst>
      <p:ext uri="{BB962C8B-B14F-4D97-AF65-F5344CB8AC3E}">
        <p14:creationId xmlns:p14="http://schemas.microsoft.com/office/powerpoint/2010/main" xmlns="" val="123755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3" grpId="0">
        <p:bldAsOne/>
      </p:bldGraphic>
      <p:bldGraphic spid="4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756047" y="1695884"/>
            <a:ext cx="8017247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4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2.3  </a:t>
            </a:r>
            <a:r>
              <a:rPr lang="zh-CN" altLang="en-US" sz="4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资 料 室</a:t>
            </a:r>
            <a:endParaRPr lang="en-US" altLang="zh-CN" sz="44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52208" y="3348831"/>
            <a:ext cx="7924800" cy="10715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/>
            </a:prstTxWarp>
            <a:spAutoFit/>
          </a:bodyPr>
          <a:lstStyle/>
          <a:p>
            <a:pPr algn="ctr"/>
            <a:r>
              <a:rPr lang="zh-CN" alt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***************</a:t>
            </a:r>
            <a:endParaRPr lang="zh-CN" alt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 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图书馆概况</a:t>
            </a:r>
          </a:p>
        </p:txBody>
      </p:sp>
    </p:spTree>
    <p:extLst>
      <p:ext uri="{BB962C8B-B14F-4D97-AF65-F5344CB8AC3E}">
        <p14:creationId xmlns:p14="http://schemas.microsoft.com/office/powerpoint/2010/main" xmlns="" val="1825056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315912" y="524669"/>
            <a:ext cx="917088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6213" indent="-176213">
              <a:lnSpc>
                <a:spcPct val="200000"/>
              </a:lnSpc>
              <a:spcBef>
                <a:spcPct val="20000"/>
              </a:spcBef>
              <a:defRPr/>
            </a:pPr>
            <a:r>
              <a:rPr lang="zh-CN" altLang="en-US" sz="2000" b="1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b="1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海大图书馆创建</a:t>
            </a:r>
            <a:r>
              <a:rPr lang="zh-CN" altLang="en-US" sz="24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于</a:t>
            </a:r>
            <a:r>
              <a:rPr lang="en-US" altLang="zh-CN" sz="24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1953</a:t>
            </a:r>
            <a:r>
              <a:rPr lang="zh-CN" altLang="en-US" sz="24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zh-CN" altLang="en-US" sz="2400" b="1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现有两处馆舍：东山教学区图书馆和西山教学区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图书馆</a:t>
            </a:r>
            <a:r>
              <a:rPr lang="zh-CN" altLang="en-US" sz="2400" b="1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r>
              <a:rPr lang="zh-CN" altLang="en-US" sz="24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经过近</a:t>
            </a:r>
            <a:r>
              <a:rPr lang="en-US" altLang="zh-CN" sz="24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60</a:t>
            </a:r>
            <a:r>
              <a:rPr lang="zh-CN" altLang="en-US" sz="24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年的发展</a:t>
            </a:r>
            <a:r>
              <a:rPr lang="zh-CN" altLang="en-US" sz="2400" b="1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，海大图书馆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形成了以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航海类学科文献为主干、以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海上交通运输类学科文献为主体，兼顾工程、管理、经济和法律等学科文献的多类型、多语种、多载体的馆藏体系。与国内多家文献信息机构开展馆际互借、文献传递等业务；并与多个国家和机构建立了书刊交换与互赠关系。丰富的馆藏资源使其成为学校教学、科研和管理支撑的文献信息保障中心。 </a:t>
            </a:r>
            <a:endParaRPr lang="zh-CN" altLang="en-US" sz="2400" b="1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 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图书馆概况</a:t>
            </a:r>
          </a:p>
        </p:txBody>
      </p:sp>
    </p:spTree>
    <p:extLst>
      <p:ext uri="{BB962C8B-B14F-4D97-AF65-F5344CB8AC3E}">
        <p14:creationId xmlns:p14="http://schemas.microsoft.com/office/powerpoint/2010/main" xmlns="" val="105221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3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63513" y="4182271"/>
            <a:ext cx="2971800" cy="2505868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363912" y="4182270"/>
            <a:ext cx="3124200" cy="250586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792912" y="4182268"/>
            <a:ext cx="3124200" cy="2502931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2" name="矩形 1"/>
          <p:cNvSpPr/>
          <p:nvPr/>
        </p:nvSpPr>
        <p:spPr>
          <a:xfrm>
            <a:off x="163513" y="143669"/>
            <a:ext cx="9753599" cy="3139321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2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法学院资料室：</a:t>
            </a:r>
            <a:r>
              <a:rPr lang="zh-CN" altLang="en-US" sz="2200" b="1" dirty="0">
                <a:latin typeface="黑体" pitchFamily="49" charset="-122"/>
                <a:ea typeface="黑体" pitchFamily="49" charset="-122"/>
              </a:rPr>
              <a:t>位于东</a:t>
            </a:r>
            <a:r>
              <a:rPr lang="zh-CN" altLang="en-US" sz="2200" b="1" dirty="0" smtClean="0">
                <a:latin typeface="黑体" pitchFamily="49" charset="-122"/>
                <a:ea typeface="黑体" pitchFamily="49" charset="-122"/>
              </a:rPr>
              <a:t>山教学区图书馆</a:t>
            </a:r>
            <a:r>
              <a:rPr lang="en-US" altLang="zh-CN" sz="2200" b="1" dirty="0">
                <a:latin typeface="黑体" pitchFamily="49" charset="-122"/>
                <a:ea typeface="黑体" pitchFamily="49" charset="-122"/>
              </a:rPr>
              <a:t>105</a:t>
            </a:r>
            <a:r>
              <a:rPr lang="zh-CN" altLang="en-US" sz="2200" b="1" dirty="0" smtClean="0">
                <a:latin typeface="黑体" pitchFamily="49" charset="-122"/>
                <a:ea typeface="黑体" pitchFamily="49" charset="-122"/>
              </a:rPr>
              <a:t>室。</a:t>
            </a:r>
            <a:endParaRPr lang="en-US" altLang="zh-CN" sz="2200" b="1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2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马克思主义学院、公共</a:t>
            </a:r>
            <a:r>
              <a:rPr lang="zh-CN" altLang="en-US" sz="22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管理与人</a:t>
            </a:r>
            <a:r>
              <a:rPr lang="zh-CN" altLang="en-US" sz="22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文学院资料室：</a:t>
            </a:r>
            <a:r>
              <a:rPr lang="zh-CN" altLang="en-US" sz="2200" b="1" dirty="0" smtClean="0">
                <a:latin typeface="黑体" pitchFamily="49" charset="-122"/>
                <a:ea typeface="黑体" pitchFamily="49" charset="-122"/>
              </a:rPr>
              <a:t>位于管理楼</a:t>
            </a:r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421</a:t>
            </a:r>
            <a:r>
              <a:rPr lang="zh-CN" altLang="en-US" sz="2200" b="1" dirty="0" smtClean="0">
                <a:latin typeface="黑体" pitchFamily="49" charset="-122"/>
                <a:ea typeface="黑体" pitchFamily="49" charset="-122"/>
              </a:rPr>
              <a:t>室。</a:t>
            </a:r>
            <a:endParaRPr lang="en-US" altLang="zh-CN" sz="2200" b="1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2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外国语学院资料室：</a:t>
            </a:r>
            <a:r>
              <a:rPr lang="zh-CN" altLang="en-US" sz="2200" b="1" dirty="0" smtClean="0">
                <a:latin typeface="黑体" pitchFamily="49" charset="-122"/>
                <a:ea typeface="黑体" pitchFamily="49" charset="-122"/>
              </a:rPr>
              <a:t>位于外语楼</a:t>
            </a:r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101-2</a:t>
            </a:r>
            <a:r>
              <a:rPr lang="zh-CN" altLang="en-US" sz="2200" b="1" dirty="0" smtClean="0">
                <a:latin typeface="黑体" pitchFamily="49" charset="-122"/>
                <a:ea typeface="黑体" pitchFamily="49" charset="-122"/>
              </a:rPr>
              <a:t>室。</a:t>
            </a:r>
            <a:endParaRPr lang="en-US" altLang="zh-CN" sz="2200" b="1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2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开放时间：</a:t>
            </a:r>
            <a:r>
              <a:rPr lang="zh-CN" altLang="en-US" sz="2200" b="1" dirty="0">
                <a:latin typeface="黑体" pitchFamily="49" charset="-122"/>
                <a:ea typeface="黑体" pitchFamily="49" charset="-122"/>
              </a:rPr>
              <a:t>每周一至周五</a:t>
            </a:r>
            <a:r>
              <a:rPr lang="en-US" altLang="zh-CN" sz="2200" b="1" dirty="0">
                <a:latin typeface="黑体" pitchFamily="49" charset="-122"/>
                <a:ea typeface="黑体" pitchFamily="49" charset="-122"/>
              </a:rPr>
              <a:t>8</a:t>
            </a:r>
            <a:r>
              <a:rPr lang="zh-CN" altLang="en-US" sz="2200" b="1" dirty="0">
                <a:latin typeface="黑体" pitchFamily="49" charset="-122"/>
                <a:ea typeface="黑体" pitchFamily="49" charset="-122"/>
              </a:rPr>
              <a:t>：</a:t>
            </a:r>
            <a:r>
              <a:rPr lang="en-US" altLang="zh-CN" sz="2200" b="1" dirty="0">
                <a:latin typeface="黑体" pitchFamily="49" charset="-122"/>
                <a:ea typeface="黑体" pitchFamily="49" charset="-122"/>
              </a:rPr>
              <a:t>00~11</a:t>
            </a:r>
            <a:r>
              <a:rPr lang="zh-CN" altLang="en-US" sz="2200" b="1" dirty="0">
                <a:latin typeface="黑体" pitchFamily="49" charset="-122"/>
                <a:ea typeface="黑体" pitchFamily="49" charset="-122"/>
              </a:rPr>
              <a:t>：</a:t>
            </a:r>
            <a:r>
              <a:rPr lang="en-US" altLang="zh-CN" sz="2200" b="1" dirty="0">
                <a:latin typeface="黑体" pitchFamily="49" charset="-122"/>
                <a:ea typeface="黑体" pitchFamily="49" charset="-122"/>
              </a:rPr>
              <a:t>30</a:t>
            </a:r>
            <a:r>
              <a:rPr lang="zh-CN" altLang="en-US" sz="2200" b="1" dirty="0">
                <a:latin typeface="黑体" pitchFamily="49" charset="-122"/>
                <a:ea typeface="黑体" pitchFamily="49" charset="-122"/>
              </a:rPr>
              <a:t>，</a:t>
            </a:r>
            <a:r>
              <a:rPr lang="en-US" altLang="zh-CN" sz="2200" b="1" dirty="0">
                <a:latin typeface="黑体" pitchFamily="49" charset="-122"/>
                <a:ea typeface="黑体" pitchFamily="49" charset="-122"/>
              </a:rPr>
              <a:t>13</a:t>
            </a:r>
            <a:r>
              <a:rPr lang="zh-CN" altLang="en-US" sz="2200" b="1" dirty="0">
                <a:latin typeface="黑体" pitchFamily="49" charset="-122"/>
                <a:ea typeface="黑体" pitchFamily="49" charset="-122"/>
              </a:rPr>
              <a:t>：</a:t>
            </a:r>
            <a:r>
              <a:rPr lang="en-US" altLang="zh-CN" sz="2200" b="1" dirty="0">
                <a:latin typeface="黑体" pitchFamily="49" charset="-122"/>
                <a:ea typeface="黑体" pitchFamily="49" charset="-122"/>
              </a:rPr>
              <a:t>30~17</a:t>
            </a:r>
            <a:r>
              <a:rPr lang="zh-CN" altLang="en-US" sz="2200" b="1" dirty="0">
                <a:latin typeface="黑体" pitchFamily="49" charset="-122"/>
                <a:ea typeface="黑体" pitchFamily="49" charset="-122"/>
              </a:rPr>
              <a:t>：</a:t>
            </a:r>
            <a:r>
              <a:rPr lang="en-US" altLang="zh-CN" sz="2200" b="1" dirty="0">
                <a:latin typeface="黑体" pitchFamily="49" charset="-122"/>
                <a:ea typeface="黑体" pitchFamily="49" charset="-122"/>
              </a:rPr>
              <a:t>00</a:t>
            </a:r>
            <a:r>
              <a:rPr lang="zh-CN" altLang="en-US" sz="2200" b="1" dirty="0">
                <a:latin typeface="黑体" pitchFamily="49" charset="-122"/>
                <a:ea typeface="黑体" pitchFamily="49" charset="-122"/>
              </a:rPr>
              <a:t>，每月末周五下午业务学习，不</a:t>
            </a:r>
            <a:r>
              <a:rPr lang="zh-CN" altLang="en-US" sz="2200" b="1" dirty="0" smtClean="0">
                <a:latin typeface="黑体" pitchFamily="49" charset="-122"/>
                <a:ea typeface="黑体" pitchFamily="49" charset="-122"/>
              </a:rPr>
              <a:t>对外开放。</a:t>
            </a:r>
            <a:endParaRPr lang="en-US" altLang="zh-CN" sz="2200" b="1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112" y="6315869"/>
            <a:ext cx="1676400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500" b="1" dirty="0" smtClean="0">
                <a:latin typeface="黑体" pitchFamily="49" charset="-122"/>
                <a:ea typeface="黑体" pitchFamily="49" charset="-122"/>
              </a:rPr>
              <a:t>法学院资料室</a:t>
            </a:r>
            <a:endParaRPr lang="zh-CN" altLang="en-US" sz="15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8636" y="6131201"/>
            <a:ext cx="3131924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500" b="1" dirty="0">
                <a:latin typeface="黑体" pitchFamily="49" charset="-122"/>
                <a:ea typeface="黑体" pitchFamily="49" charset="-122"/>
              </a:rPr>
              <a:t>马克思主义学院、公共管理与人文学院资料室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5025" y="6318807"/>
            <a:ext cx="2895600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500" b="1" dirty="0" smtClean="0">
                <a:latin typeface="黑体" pitchFamily="49" charset="-122"/>
                <a:ea typeface="黑体" pitchFamily="49" charset="-122"/>
              </a:rPr>
              <a:t>外国语学院资料室</a:t>
            </a:r>
            <a:endParaRPr lang="zh-CN" altLang="en-US" sz="1500" b="1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78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43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8" grpId="0" animBg="1"/>
      <p:bldP spid="2" grpId="0" animBg="1"/>
      <p:bldP spid="3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35112" y="1746589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馆藏介绍、机构设置及部门分布    </a:t>
            </a:r>
            <a:endParaRPr lang="zh-CN" altLang="en-US" sz="36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4432" y="3801268"/>
            <a:ext cx="7924800" cy="9144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/>
            </a:prstTxWarp>
            <a:spAutoFit/>
          </a:bodyPr>
          <a:lstStyle/>
          <a:p>
            <a:pPr algn="ctr"/>
            <a:r>
              <a:rPr lang="zh-CN" alt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***************</a:t>
            </a:r>
            <a:endParaRPr lang="zh-CN" alt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 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图书馆概况</a:t>
            </a:r>
          </a:p>
        </p:txBody>
      </p:sp>
    </p:spTree>
    <p:extLst>
      <p:ext uri="{BB962C8B-B14F-4D97-AF65-F5344CB8AC3E}">
        <p14:creationId xmlns:p14="http://schemas.microsoft.com/office/powerpoint/2010/main" xmlns="" val="57721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3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790" y="176555"/>
            <a:ext cx="8400521" cy="79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zh-CN" altLang="en-US" sz="3600" b="1" dirty="0">
                <a:solidFill>
                  <a:srgbClr val="0070C0"/>
                </a:solidFill>
                <a:ea typeface="黑体" pitchFamily="49" charset="-122"/>
              </a:rPr>
              <a:t>馆 藏 介 绍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73790" y="1134269"/>
            <a:ext cx="8786120" cy="477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200000"/>
              </a:lnSpc>
              <a:spcBef>
                <a:spcPct val="20000"/>
              </a:spcBef>
              <a:buSzPct val="80000"/>
            </a:pPr>
            <a:r>
              <a:rPr lang="zh-CN" altLang="en-US" sz="900" b="1" dirty="0">
                <a:latin typeface="黑体" pitchFamily="49" charset="-122"/>
                <a:ea typeface="黑体" pitchFamily="49" charset="-122"/>
              </a:rPr>
              <a:t>     </a:t>
            </a:r>
            <a:r>
              <a:rPr lang="zh-CN" altLang="en-US" sz="2500" b="1" dirty="0">
                <a:latin typeface="黑体" pitchFamily="49" charset="-122"/>
                <a:ea typeface="黑体" pitchFamily="49" charset="-122"/>
              </a:rPr>
              <a:t>截止到</a:t>
            </a:r>
            <a:r>
              <a:rPr lang="en-US" altLang="zh-CN" sz="25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2016.12.31</a:t>
            </a:r>
            <a:r>
              <a:rPr lang="zh-CN" altLang="en-US" sz="2500" b="1" dirty="0" smtClean="0">
                <a:latin typeface="黑体" pitchFamily="49" charset="-122"/>
                <a:ea typeface="黑体" pitchFamily="49" charset="-122"/>
              </a:rPr>
              <a:t>，</a:t>
            </a:r>
            <a:r>
              <a:rPr lang="zh-CN" altLang="en-US" sz="2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海</a:t>
            </a:r>
            <a:r>
              <a:rPr lang="zh-CN" altLang="en-US" sz="2500" dirty="0">
                <a:latin typeface="黑体" panose="02010609060101010101" pitchFamily="49" charset="-122"/>
                <a:ea typeface="黑体" panose="02010609060101010101" pitchFamily="49" charset="-122"/>
              </a:rPr>
              <a:t>大图书馆现有实体馆藏</a:t>
            </a:r>
            <a:r>
              <a:rPr lang="en-US" altLang="zh-CN" sz="2500" dirty="0">
                <a:latin typeface="黑体" panose="02010609060101010101" pitchFamily="49" charset="-122"/>
                <a:ea typeface="黑体" panose="02010609060101010101" pitchFamily="49" charset="-122"/>
              </a:rPr>
              <a:t>230.96</a:t>
            </a:r>
            <a:r>
              <a:rPr lang="zh-CN" altLang="en-US" sz="2500" dirty="0">
                <a:latin typeface="黑体" panose="02010609060101010101" pitchFamily="49" charset="-122"/>
                <a:ea typeface="黑体" panose="02010609060101010101" pitchFamily="49" charset="-122"/>
              </a:rPr>
              <a:t>万收藏单位，其中中文图书</a:t>
            </a:r>
            <a:r>
              <a:rPr lang="en-US" altLang="zh-CN" sz="2500" dirty="0">
                <a:latin typeface="黑体" panose="02010609060101010101" pitchFamily="49" charset="-122"/>
                <a:ea typeface="黑体" panose="02010609060101010101" pitchFamily="49" charset="-122"/>
              </a:rPr>
              <a:t>193.24</a:t>
            </a:r>
            <a:r>
              <a:rPr lang="zh-CN" altLang="en-US" sz="2500" dirty="0">
                <a:latin typeface="黑体" panose="02010609060101010101" pitchFamily="49" charset="-122"/>
                <a:ea typeface="黑体" panose="02010609060101010101" pitchFamily="49" charset="-122"/>
              </a:rPr>
              <a:t>万册、外文图书</a:t>
            </a:r>
            <a:r>
              <a:rPr lang="en-US" altLang="zh-CN" sz="2500" dirty="0">
                <a:latin typeface="黑体" panose="02010609060101010101" pitchFamily="49" charset="-122"/>
                <a:ea typeface="黑体" panose="02010609060101010101" pitchFamily="49" charset="-122"/>
              </a:rPr>
              <a:t>22.79</a:t>
            </a:r>
            <a:r>
              <a:rPr lang="zh-CN" altLang="en-US" sz="2500" dirty="0">
                <a:latin typeface="黑体" panose="02010609060101010101" pitchFamily="49" charset="-122"/>
                <a:ea typeface="黑体" panose="02010609060101010101" pitchFamily="49" charset="-122"/>
              </a:rPr>
              <a:t>万册、期刊合订本</a:t>
            </a:r>
            <a:r>
              <a:rPr lang="en-US" altLang="zh-CN" sz="2500" dirty="0">
                <a:latin typeface="黑体" panose="02010609060101010101" pitchFamily="49" charset="-122"/>
                <a:ea typeface="黑体" panose="02010609060101010101" pitchFamily="49" charset="-122"/>
              </a:rPr>
              <a:t>10.93</a:t>
            </a:r>
            <a:r>
              <a:rPr lang="zh-CN" altLang="en-US" sz="2500" dirty="0">
                <a:latin typeface="黑体" panose="02010609060101010101" pitchFamily="49" charset="-122"/>
                <a:ea typeface="黑体" panose="02010609060101010101" pitchFamily="49" charset="-122"/>
              </a:rPr>
              <a:t>万册、缩微资料</a:t>
            </a:r>
            <a:r>
              <a:rPr lang="en-US" altLang="zh-CN" sz="2500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500" dirty="0">
                <a:latin typeface="黑体" panose="02010609060101010101" pitchFamily="49" charset="-122"/>
                <a:ea typeface="黑体" panose="02010609060101010101" pitchFamily="49" charset="-122"/>
              </a:rPr>
              <a:t>万余件，年订购中外文报刊</a:t>
            </a:r>
            <a:r>
              <a:rPr lang="en-US" altLang="zh-CN" sz="2500" dirty="0">
                <a:latin typeface="黑体" panose="02010609060101010101" pitchFamily="49" charset="-122"/>
                <a:ea typeface="黑体" panose="02010609060101010101" pitchFamily="49" charset="-122"/>
              </a:rPr>
              <a:t>980</a:t>
            </a:r>
            <a:r>
              <a:rPr lang="zh-CN" altLang="en-US" sz="2500" dirty="0">
                <a:latin typeface="黑体" panose="02010609060101010101" pitchFamily="49" charset="-122"/>
                <a:ea typeface="黑体" panose="02010609060101010101" pitchFamily="49" charset="-122"/>
              </a:rPr>
              <a:t>种；中、外文电子图书</a:t>
            </a:r>
            <a:r>
              <a:rPr lang="en-US" altLang="zh-CN" sz="2500" dirty="0">
                <a:latin typeface="黑体" panose="02010609060101010101" pitchFamily="49" charset="-122"/>
                <a:ea typeface="黑体" panose="02010609060101010101" pitchFamily="49" charset="-122"/>
              </a:rPr>
              <a:t>484.8</a:t>
            </a:r>
            <a:r>
              <a:rPr lang="zh-CN" altLang="en-US" sz="2500" dirty="0">
                <a:latin typeface="黑体" panose="02010609060101010101" pitchFamily="49" charset="-122"/>
                <a:ea typeface="黑体" panose="02010609060101010101" pitchFamily="49" charset="-122"/>
              </a:rPr>
              <a:t>万册，拥有各类电子资源平台</a:t>
            </a:r>
            <a:r>
              <a:rPr lang="en-US" altLang="zh-CN" sz="2500" dirty="0">
                <a:latin typeface="黑体" panose="02010609060101010101" pitchFamily="49" charset="-122"/>
                <a:ea typeface="黑体" panose="02010609060101010101" pitchFamily="49" charset="-122"/>
              </a:rPr>
              <a:t>59</a:t>
            </a:r>
            <a:r>
              <a:rPr lang="zh-CN" altLang="en-US" sz="2500" dirty="0">
                <a:latin typeface="黑体" panose="02010609060101010101" pitchFamily="49" charset="-122"/>
                <a:ea typeface="黑体" panose="02010609060101010101" pitchFamily="49" charset="-122"/>
              </a:rPr>
              <a:t>个、电子文献数据库</a:t>
            </a:r>
            <a:r>
              <a:rPr lang="en-US" altLang="zh-CN" sz="2500" dirty="0">
                <a:latin typeface="黑体" panose="02010609060101010101" pitchFamily="49" charset="-122"/>
                <a:ea typeface="黑体" panose="02010609060101010101" pitchFamily="49" charset="-122"/>
              </a:rPr>
              <a:t>149</a:t>
            </a:r>
            <a:r>
              <a:rPr lang="zh-CN" altLang="en-US" sz="2500">
                <a:latin typeface="黑体" panose="02010609060101010101" pitchFamily="49" charset="-122"/>
                <a:ea typeface="黑体" panose="02010609060101010101" pitchFamily="49" charset="-122"/>
              </a:rPr>
              <a:t>个</a:t>
            </a:r>
            <a:r>
              <a:rPr lang="zh-CN" altLang="en-US" sz="2500" smtClean="0">
                <a:latin typeface="黑体" panose="02010609060101010101" pitchFamily="49" charset="-122"/>
                <a:ea typeface="黑体" panose="02010609060101010101" pitchFamily="49" charset="-122"/>
              </a:rPr>
              <a:t>，中文</a:t>
            </a:r>
            <a:r>
              <a:rPr lang="zh-CN" altLang="en-US" sz="2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电子期刊</a:t>
            </a:r>
            <a:r>
              <a:rPr lang="en-US" altLang="zh-CN" sz="2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29977</a:t>
            </a:r>
            <a:r>
              <a:rPr lang="zh-CN" altLang="en-US" sz="2500" dirty="0">
                <a:latin typeface="黑体" panose="02010609060101010101" pitchFamily="49" charset="-122"/>
                <a:ea typeface="黑体" panose="02010609060101010101" pitchFamily="49" charset="-122"/>
              </a:rPr>
              <a:t>种、外文</a:t>
            </a:r>
            <a:r>
              <a:rPr lang="en-US" altLang="zh-CN" sz="2500" dirty="0">
                <a:latin typeface="黑体" panose="02010609060101010101" pitchFamily="49" charset="-122"/>
                <a:ea typeface="黑体" panose="02010609060101010101" pitchFamily="49" charset="-122"/>
              </a:rPr>
              <a:t>19236</a:t>
            </a:r>
            <a:r>
              <a:rPr lang="zh-CN" altLang="en-US" sz="2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种。</a:t>
            </a:r>
            <a:endParaRPr lang="zh-CN" altLang="en-US" sz="25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 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图书馆概况</a:t>
            </a:r>
          </a:p>
        </p:txBody>
      </p:sp>
    </p:spTree>
    <p:extLst>
      <p:ext uri="{BB962C8B-B14F-4D97-AF65-F5344CB8AC3E}">
        <p14:creationId xmlns:p14="http://schemas.microsoft.com/office/powerpoint/2010/main" xmlns="" val="2139698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39377" y="71257"/>
            <a:ext cx="10080625" cy="684053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5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741381" name="AutoShape 5"/>
          <p:cNvSpPr>
            <a:spLocks noChangeArrowheads="1"/>
          </p:cNvSpPr>
          <p:nvPr/>
        </p:nvSpPr>
        <p:spPr bwMode="auto">
          <a:xfrm>
            <a:off x="3293704" y="1338023"/>
            <a:ext cx="3622725" cy="501956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9050" cap="sq">
            <a:solidFill>
              <a:srgbClr val="0070C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>
              <a:defRPr/>
            </a:pPr>
            <a:r>
              <a:rPr lang="zh-CN" altLang="en-US" sz="3000" dirty="0" smtClean="0">
                <a:ea typeface="黑体" pitchFamily="2" charset="-122"/>
              </a:rPr>
              <a:t>机构设置及部门分布</a:t>
            </a:r>
            <a:endParaRPr lang="zh-CN" altLang="en-US" sz="3000" dirty="0">
              <a:ea typeface="黑体" pitchFamily="2" charset="-122"/>
            </a:endParaRPr>
          </a:p>
        </p:txBody>
      </p:sp>
      <p:sp>
        <p:nvSpPr>
          <p:cNvPr id="741382" name="Line 6"/>
          <p:cNvSpPr>
            <a:spLocks noChangeShapeType="1"/>
          </p:cNvSpPr>
          <p:nvPr/>
        </p:nvSpPr>
        <p:spPr bwMode="auto">
          <a:xfrm>
            <a:off x="5079690" y="1839979"/>
            <a:ext cx="0" cy="430701"/>
          </a:xfrm>
          <a:prstGeom prst="line">
            <a:avLst/>
          </a:prstGeom>
          <a:noFill/>
          <a:ln w="28575" cap="sq">
            <a:solidFill>
              <a:schemeClr val="accent5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zh-CN" altLang="en-US"/>
          </a:p>
        </p:txBody>
      </p:sp>
      <p:sp>
        <p:nvSpPr>
          <p:cNvPr id="741383" name="Line 7"/>
          <p:cNvSpPr>
            <a:spLocks noChangeShapeType="1"/>
          </p:cNvSpPr>
          <p:nvPr/>
        </p:nvSpPr>
        <p:spPr bwMode="auto">
          <a:xfrm flipV="1">
            <a:off x="2420401" y="2270679"/>
            <a:ext cx="5318579" cy="0"/>
          </a:xfrm>
          <a:prstGeom prst="line">
            <a:avLst/>
          </a:prstGeom>
          <a:noFill/>
          <a:ln w="28575" cap="sq">
            <a:solidFill>
              <a:schemeClr val="accent5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zh-CN" altLang="en-US"/>
          </a:p>
        </p:txBody>
      </p:sp>
      <p:sp>
        <p:nvSpPr>
          <p:cNvPr id="741384" name="AutoShape 8"/>
          <p:cNvSpPr>
            <a:spLocks noChangeArrowheads="1"/>
          </p:cNvSpPr>
          <p:nvPr/>
        </p:nvSpPr>
        <p:spPr bwMode="auto">
          <a:xfrm>
            <a:off x="1230327" y="2630124"/>
            <a:ext cx="2666985" cy="430701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9050" cap="sq">
            <a:solidFill>
              <a:srgbClr val="0070C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>
              <a:defRPr/>
            </a:pPr>
            <a:r>
              <a:rPr lang="zh-CN" altLang="en-US" sz="2500" dirty="0" smtClean="0">
                <a:ea typeface="黑体" pitchFamily="2" charset="-122"/>
              </a:rPr>
              <a:t>西山教学区图书馆</a:t>
            </a:r>
            <a:endParaRPr lang="en-US" altLang="zh-CN" sz="2500" dirty="0">
              <a:ea typeface="黑体" pitchFamily="2" charset="-122"/>
            </a:endParaRPr>
          </a:p>
        </p:txBody>
      </p:sp>
      <p:sp>
        <p:nvSpPr>
          <p:cNvPr id="741385" name="Line 9"/>
          <p:cNvSpPr>
            <a:spLocks noChangeShapeType="1"/>
          </p:cNvSpPr>
          <p:nvPr/>
        </p:nvSpPr>
        <p:spPr bwMode="auto">
          <a:xfrm>
            <a:off x="2420401" y="3060824"/>
            <a:ext cx="0" cy="430701"/>
          </a:xfrm>
          <a:prstGeom prst="line">
            <a:avLst/>
          </a:prstGeom>
          <a:noFill/>
          <a:ln w="28575" cap="sq">
            <a:solidFill>
              <a:schemeClr val="accent5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zh-CN" altLang="en-US"/>
          </a:p>
        </p:txBody>
      </p:sp>
      <p:sp>
        <p:nvSpPr>
          <p:cNvPr id="741386" name="Line 10"/>
          <p:cNvSpPr>
            <a:spLocks noChangeShapeType="1"/>
          </p:cNvSpPr>
          <p:nvPr/>
        </p:nvSpPr>
        <p:spPr bwMode="auto">
          <a:xfrm>
            <a:off x="2420401" y="2270679"/>
            <a:ext cx="0" cy="359445"/>
          </a:xfrm>
          <a:prstGeom prst="line">
            <a:avLst/>
          </a:prstGeom>
          <a:noFill/>
          <a:ln w="28575" cap="sq">
            <a:solidFill>
              <a:schemeClr val="accent5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zh-CN" altLang="en-US"/>
          </a:p>
        </p:txBody>
      </p:sp>
      <p:sp>
        <p:nvSpPr>
          <p:cNvPr id="741387" name="Line 11"/>
          <p:cNvSpPr>
            <a:spLocks noChangeShapeType="1"/>
          </p:cNvSpPr>
          <p:nvPr/>
        </p:nvSpPr>
        <p:spPr bwMode="auto">
          <a:xfrm>
            <a:off x="7738980" y="2270679"/>
            <a:ext cx="0" cy="359445"/>
          </a:xfrm>
          <a:prstGeom prst="line">
            <a:avLst/>
          </a:prstGeom>
          <a:noFill/>
          <a:ln w="28575" cap="sq">
            <a:solidFill>
              <a:schemeClr val="accent5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zh-CN" altLang="en-US"/>
          </a:p>
        </p:txBody>
      </p:sp>
      <p:sp>
        <p:nvSpPr>
          <p:cNvPr id="741388" name="AutoShape 12"/>
          <p:cNvSpPr>
            <a:spLocks noChangeArrowheads="1"/>
          </p:cNvSpPr>
          <p:nvPr/>
        </p:nvSpPr>
        <p:spPr bwMode="auto">
          <a:xfrm>
            <a:off x="6335712" y="2630124"/>
            <a:ext cx="2595092" cy="430701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9050" cap="sq">
            <a:solidFill>
              <a:srgbClr val="0070C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>
              <a:defRPr/>
            </a:pPr>
            <a:r>
              <a:rPr lang="zh-CN" altLang="en-US" sz="2500" dirty="0">
                <a:ea typeface="黑体" pitchFamily="2" charset="-122"/>
              </a:rPr>
              <a:t>东</a:t>
            </a:r>
            <a:r>
              <a:rPr lang="zh-CN" altLang="en-US" sz="2500" dirty="0" smtClean="0">
                <a:ea typeface="黑体" pitchFamily="2" charset="-122"/>
              </a:rPr>
              <a:t>山教学区图书馆</a:t>
            </a:r>
            <a:endParaRPr lang="en-US" altLang="zh-CN" sz="2500" dirty="0">
              <a:ea typeface="黑体" pitchFamily="2" charset="-122"/>
            </a:endParaRPr>
          </a:p>
        </p:txBody>
      </p:sp>
      <p:sp>
        <p:nvSpPr>
          <p:cNvPr id="741390" name="Line 14"/>
          <p:cNvSpPr>
            <a:spLocks noChangeShapeType="1"/>
          </p:cNvSpPr>
          <p:nvPr/>
        </p:nvSpPr>
        <p:spPr bwMode="auto">
          <a:xfrm flipV="1">
            <a:off x="866305" y="3466190"/>
            <a:ext cx="3622725" cy="45920"/>
          </a:xfrm>
          <a:prstGeom prst="line">
            <a:avLst/>
          </a:prstGeom>
          <a:noFill/>
          <a:ln w="28575" cap="sq">
            <a:solidFill>
              <a:schemeClr val="accent5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zh-CN" altLang="en-US"/>
          </a:p>
        </p:txBody>
      </p:sp>
      <p:sp>
        <p:nvSpPr>
          <p:cNvPr id="741391" name="Line 15"/>
          <p:cNvSpPr>
            <a:spLocks noChangeShapeType="1"/>
          </p:cNvSpPr>
          <p:nvPr/>
        </p:nvSpPr>
        <p:spPr bwMode="auto">
          <a:xfrm>
            <a:off x="833052" y="3491526"/>
            <a:ext cx="0" cy="288189"/>
          </a:xfrm>
          <a:prstGeom prst="line">
            <a:avLst/>
          </a:prstGeom>
          <a:noFill/>
          <a:ln w="28575" cap="sq">
            <a:solidFill>
              <a:schemeClr val="accent5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zh-CN" altLang="en-US"/>
          </a:p>
        </p:txBody>
      </p:sp>
      <p:sp>
        <p:nvSpPr>
          <p:cNvPr id="741392" name="Line 16"/>
          <p:cNvSpPr>
            <a:spLocks noChangeShapeType="1"/>
          </p:cNvSpPr>
          <p:nvPr/>
        </p:nvSpPr>
        <p:spPr bwMode="auto">
          <a:xfrm>
            <a:off x="1627601" y="3491526"/>
            <a:ext cx="0" cy="288189"/>
          </a:xfrm>
          <a:prstGeom prst="line">
            <a:avLst/>
          </a:prstGeom>
          <a:noFill/>
          <a:ln w="28575" cap="sq">
            <a:solidFill>
              <a:schemeClr val="accent5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zh-CN" altLang="en-US"/>
          </a:p>
        </p:txBody>
      </p:sp>
      <p:sp>
        <p:nvSpPr>
          <p:cNvPr id="741393" name="Line 17"/>
          <p:cNvSpPr>
            <a:spLocks noChangeShapeType="1"/>
          </p:cNvSpPr>
          <p:nvPr/>
        </p:nvSpPr>
        <p:spPr bwMode="auto">
          <a:xfrm>
            <a:off x="2420401" y="3491526"/>
            <a:ext cx="0" cy="288189"/>
          </a:xfrm>
          <a:prstGeom prst="line">
            <a:avLst/>
          </a:prstGeom>
          <a:noFill/>
          <a:ln w="28575" cap="sq">
            <a:solidFill>
              <a:schemeClr val="accent5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zh-CN" altLang="en-US"/>
          </a:p>
        </p:txBody>
      </p:sp>
      <p:sp>
        <p:nvSpPr>
          <p:cNvPr id="741394" name="Line 18"/>
          <p:cNvSpPr>
            <a:spLocks noChangeShapeType="1"/>
          </p:cNvSpPr>
          <p:nvPr/>
        </p:nvSpPr>
        <p:spPr bwMode="auto">
          <a:xfrm>
            <a:off x="3293704" y="3491526"/>
            <a:ext cx="0" cy="288189"/>
          </a:xfrm>
          <a:prstGeom prst="line">
            <a:avLst/>
          </a:prstGeom>
          <a:noFill/>
          <a:ln w="28575" cap="sq">
            <a:solidFill>
              <a:schemeClr val="accent5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zh-CN" altLang="en-US"/>
          </a:p>
        </p:txBody>
      </p:sp>
      <p:sp>
        <p:nvSpPr>
          <p:cNvPr id="741396" name="Line 20"/>
          <p:cNvSpPr>
            <a:spLocks noChangeShapeType="1"/>
          </p:cNvSpPr>
          <p:nvPr/>
        </p:nvSpPr>
        <p:spPr bwMode="auto">
          <a:xfrm>
            <a:off x="4489029" y="3491526"/>
            <a:ext cx="0" cy="288189"/>
          </a:xfrm>
          <a:prstGeom prst="line">
            <a:avLst/>
          </a:prstGeom>
          <a:noFill/>
          <a:ln w="28575" cap="sq">
            <a:solidFill>
              <a:schemeClr val="accent5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zh-CN" altLang="en-US"/>
          </a:p>
        </p:txBody>
      </p:sp>
      <p:sp>
        <p:nvSpPr>
          <p:cNvPr id="741397" name="Line 21"/>
          <p:cNvSpPr>
            <a:spLocks noChangeShapeType="1"/>
          </p:cNvSpPr>
          <p:nvPr/>
        </p:nvSpPr>
        <p:spPr bwMode="auto">
          <a:xfrm flipH="1">
            <a:off x="7738980" y="3060824"/>
            <a:ext cx="0" cy="430701"/>
          </a:xfrm>
          <a:prstGeom prst="line">
            <a:avLst/>
          </a:prstGeom>
          <a:noFill/>
          <a:ln w="28575" cap="sq">
            <a:solidFill>
              <a:schemeClr val="accent5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zh-CN" altLang="en-US"/>
          </a:p>
        </p:txBody>
      </p:sp>
      <p:sp>
        <p:nvSpPr>
          <p:cNvPr id="741399" name="Line 23"/>
          <p:cNvSpPr>
            <a:spLocks noChangeShapeType="1"/>
          </p:cNvSpPr>
          <p:nvPr/>
        </p:nvSpPr>
        <p:spPr bwMode="auto">
          <a:xfrm>
            <a:off x="6627661" y="3491525"/>
            <a:ext cx="2303143" cy="0"/>
          </a:xfrm>
          <a:prstGeom prst="line">
            <a:avLst/>
          </a:prstGeom>
          <a:noFill/>
          <a:ln w="28575" cap="sq">
            <a:solidFill>
              <a:schemeClr val="accent5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zh-CN" altLang="en-US"/>
          </a:p>
        </p:txBody>
      </p:sp>
      <p:sp>
        <p:nvSpPr>
          <p:cNvPr id="741400" name="Line 24"/>
          <p:cNvSpPr>
            <a:spLocks noChangeShapeType="1"/>
          </p:cNvSpPr>
          <p:nvPr/>
        </p:nvSpPr>
        <p:spPr bwMode="auto">
          <a:xfrm>
            <a:off x="6627661" y="3491526"/>
            <a:ext cx="0" cy="288189"/>
          </a:xfrm>
          <a:prstGeom prst="line">
            <a:avLst/>
          </a:prstGeom>
          <a:noFill/>
          <a:ln w="28575" cap="sq">
            <a:solidFill>
              <a:schemeClr val="accent5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zh-CN" altLang="en-US"/>
          </a:p>
        </p:txBody>
      </p:sp>
      <p:sp>
        <p:nvSpPr>
          <p:cNvPr id="741401" name="Line 25"/>
          <p:cNvSpPr>
            <a:spLocks noChangeShapeType="1"/>
          </p:cNvSpPr>
          <p:nvPr/>
        </p:nvSpPr>
        <p:spPr bwMode="auto">
          <a:xfrm>
            <a:off x="8930804" y="3491526"/>
            <a:ext cx="0" cy="288189"/>
          </a:xfrm>
          <a:prstGeom prst="line">
            <a:avLst/>
          </a:prstGeom>
          <a:noFill/>
          <a:ln w="28575" cap="sq">
            <a:solidFill>
              <a:schemeClr val="accent5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zh-CN" altLang="en-US"/>
          </a:p>
        </p:txBody>
      </p:sp>
      <p:sp>
        <p:nvSpPr>
          <p:cNvPr id="34837" name="Text Box 26"/>
          <p:cNvSpPr txBox="1">
            <a:spLocks noChangeArrowheads="1"/>
          </p:cNvSpPr>
          <p:nvPr/>
        </p:nvSpPr>
        <p:spPr bwMode="auto">
          <a:xfrm>
            <a:off x="688157" y="3923809"/>
            <a:ext cx="461665" cy="22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</a:pPr>
            <a:endParaRPr lang="zh-CN" altLang="en-US" sz="1800"/>
          </a:p>
        </p:txBody>
      </p:sp>
      <p:sp>
        <p:nvSpPr>
          <p:cNvPr id="741403" name="Text Box 27"/>
          <p:cNvSpPr txBox="1">
            <a:spLocks noChangeArrowheads="1"/>
          </p:cNvSpPr>
          <p:nvPr/>
        </p:nvSpPr>
        <p:spPr bwMode="auto">
          <a:xfrm>
            <a:off x="670656" y="3779715"/>
            <a:ext cx="461665" cy="15802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ap="sq">
            <a:solidFill>
              <a:srgbClr val="0070C0"/>
            </a:solidFill>
            <a:miter lim="800000"/>
            <a:headEnd type="none" w="sm" len="sm"/>
            <a:tailEnd type="none" w="sm" len="sm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/>
              <a:t>馆长室</a:t>
            </a:r>
          </a:p>
        </p:txBody>
      </p:sp>
      <p:sp>
        <p:nvSpPr>
          <p:cNvPr id="741404" name="Text Box 28"/>
          <p:cNvSpPr txBox="1">
            <a:spLocks noChangeArrowheads="1"/>
          </p:cNvSpPr>
          <p:nvPr/>
        </p:nvSpPr>
        <p:spPr bwMode="auto">
          <a:xfrm>
            <a:off x="1452954" y="3779715"/>
            <a:ext cx="461665" cy="15802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ap="sq">
            <a:solidFill>
              <a:srgbClr val="0070C0"/>
            </a:solidFill>
            <a:miter lim="800000"/>
            <a:headEnd type="none" w="sm" len="sm"/>
            <a:tailEnd type="none" w="sm" len="sm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/>
              <a:t>综合管理部</a:t>
            </a:r>
          </a:p>
        </p:txBody>
      </p:sp>
      <p:sp>
        <p:nvSpPr>
          <p:cNvPr id="741405" name="Text Box 29"/>
          <p:cNvSpPr txBox="1">
            <a:spLocks noChangeArrowheads="1"/>
          </p:cNvSpPr>
          <p:nvPr/>
        </p:nvSpPr>
        <p:spPr bwMode="auto">
          <a:xfrm>
            <a:off x="2247503" y="3779715"/>
            <a:ext cx="461665" cy="15802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ap="sq">
            <a:solidFill>
              <a:srgbClr val="0070C0"/>
            </a:solidFill>
            <a:miter lim="800000"/>
            <a:headEnd type="none" w="sm" len="sm"/>
            <a:tailEnd type="none" w="sm" len="sm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 smtClean="0"/>
              <a:t>采编</a:t>
            </a:r>
            <a:r>
              <a:rPr lang="zh-CN" altLang="en-US" sz="1800" b="1" dirty="0"/>
              <a:t>部</a:t>
            </a:r>
          </a:p>
        </p:txBody>
      </p:sp>
      <p:sp>
        <p:nvSpPr>
          <p:cNvPr id="741406" name="Text Box 30"/>
          <p:cNvSpPr txBox="1">
            <a:spLocks noChangeArrowheads="1"/>
          </p:cNvSpPr>
          <p:nvPr/>
        </p:nvSpPr>
        <p:spPr bwMode="auto">
          <a:xfrm>
            <a:off x="3120808" y="3779715"/>
            <a:ext cx="461665" cy="15802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ap="sq">
            <a:solidFill>
              <a:srgbClr val="0070C0"/>
            </a:solidFill>
            <a:miter lim="800000"/>
            <a:headEnd type="none" w="sm" len="sm"/>
            <a:tailEnd type="none" w="sm" len="sm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/>
              <a:t>自动化部</a:t>
            </a:r>
          </a:p>
        </p:txBody>
      </p:sp>
      <p:sp>
        <p:nvSpPr>
          <p:cNvPr id="741408" name="Text Box 32"/>
          <p:cNvSpPr txBox="1">
            <a:spLocks noChangeArrowheads="1"/>
          </p:cNvSpPr>
          <p:nvPr/>
        </p:nvSpPr>
        <p:spPr bwMode="auto">
          <a:xfrm>
            <a:off x="4317882" y="3776548"/>
            <a:ext cx="461665" cy="15802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ap="sq">
            <a:solidFill>
              <a:srgbClr val="0070C0"/>
            </a:solidFill>
            <a:miter lim="800000"/>
            <a:headEnd type="none" w="sm" len="sm"/>
            <a:tailEnd type="none" w="sm" len="sm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/>
              <a:t>流通部</a:t>
            </a:r>
          </a:p>
        </p:txBody>
      </p:sp>
      <p:sp>
        <p:nvSpPr>
          <p:cNvPr id="741411" name="Text Box 35"/>
          <p:cNvSpPr txBox="1">
            <a:spLocks noChangeArrowheads="1"/>
          </p:cNvSpPr>
          <p:nvPr/>
        </p:nvSpPr>
        <p:spPr bwMode="auto">
          <a:xfrm>
            <a:off x="8757907" y="3779715"/>
            <a:ext cx="461665" cy="15802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ap="sq">
            <a:solidFill>
              <a:srgbClr val="0070C0"/>
            </a:solidFill>
            <a:miter lim="800000"/>
            <a:headEnd type="none" w="sm" len="sm"/>
            <a:tailEnd type="none" w="sm" len="sm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/>
              <a:t>学科服务部</a:t>
            </a:r>
          </a:p>
        </p:txBody>
      </p:sp>
      <p:sp>
        <p:nvSpPr>
          <p:cNvPr id="741412" name="Text Box 36"/>
          <p:cNvSpPr txBox="1">
            <a:spLocks noChangeArrowheads="1"/>
          </p:cNvSpPr>
          <p:nvPr/>
        </p:nvSpPr>
        <p:spPr bwMode="auto">
          <a:xfrm>
            <a:off x="6454764" y="3779715"/>
            <a:ext cx="461665" cy="15802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ap="sq">
            <a:solidFill>
              <a:srgbClr val="0070C0"/>
            </a:solidFill>
            <a:miter lim="800000"/>
            <a:headEnd type="none" w="sm" len="sm"/>
            <a:tailEnd type="none" w="sm" len="sm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/>
              <a:t>东山阅览部</a:t>
            </a:r>
          </a:p>
        </p:txBody>
      </p:sp>
      <p:sp>
        <p:nvSpPr>
          <p:cNvPr id="34846" name="Rectangle 102"/>
          <p:cNvSpPr txBox="1">
            <a:spLocks noGrp="1" noChangeArrowheads="1"/>
          </p:cNvSpPr>
          <p:nvPr/>
        </p:nvSpPr>
        <p:spPr bwMode="auto">
          <a:xfrm>
            <a:off x="5516342" y="6150151"/>
            <a:ext cx="4287766" cy="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/>
            <a:r>
              <a:rPr lang="en-US" altLang="zh-CN" b="1" dirty="0">
                <a:solidFill>
                  <a:srgbClr val="0070C0"/>
                </a:solidFill>
              </a:rPr>
              <a:t>《</a:t>
            </a:r>
            <a:r>
              <a:rPr lang="zh-CN" altLang="en-US" b="1" dirty="0">
                <a:solidFill>
                  <a:srgbClr val="0070C0"/>
                </a:solidFill>
              </a:rPr>
              <a:t>图书馆利用</a:t>
            </a:r>
            <a:r>
              <a:rPr lang="en-US" altLang="zh-CN" b="1" dirty="0">
                <a:solidFill>
                  <a:srgbClr val="0070C0"/>
                </a:solidFill>
              </a:rPr>
              <a:t>》——</a:t>
            </a:r>
            <a:r>
              <a:rPr lang="zh-CN" altLang="en-US" b="1" dirty="0">
                <a:solidFill>
                  <a:srgbClr val="0070C0"/>
                </a:solidFill>
              </a:rPr>
              <a:t>图书馆概况</a:t>
            </a:r>
          </a:p>
        </p:txBody>
      </p:sp>
    </p:spTree>
    <p:extLst>
      <p:ext uri="{BB962C8B-B14F-4D97-AF65-F5344CB8AC3E}">
        <p14:creationId xmlns:p14="http://schemas.microsoft.com/office/powerpoint/2010/main" xmlns="" val="74218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74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4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74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74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74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74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74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74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74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381" grpId="0" animBg="1"/>
      <p:bldP spid="741384" grpId="0" animBg="1"/>
      <p:bldP spid="741388" grpId="0" animBg="1"/>
      <p:bldP spid="741403" grpId="0" animBg="1"/>
      <p:bldP spid="741404" grpId="0" animBg="1"/>
      <p:bldP spid="741405" grpId="0" animBg="1"/>
      <p:bldP spid="741406" grpId="0" animBg="1"/>
      <p:bldP spid="741408" grpId="0" animBg="1"/>
      <p:bldP spid="741411" grpId="0" animBg="1"/>
      <p:bldP spid="7414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6" name="Rectangle 42"/>
          <p:cNvSpPr>
            <a:spLocks noChangeArrowheads="1"/>
          </p:cNvSpPr>
          <p:nvPr/>
        </p:nvSpPr>
        <p:spPr bwMode="auto">
          <a:xfrm>
            <a:off x="435776" y="1317085"/>
            <a:ext cx="9072563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50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2 </a:t>
            </a:r>
            <a:r>
              <a:rPr lang="zh-CN" altLang="en-US" sz="50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</a:t>
            </a:r>
            <a:r>
              <a:rPr lang="zh-CN" altLang="en-US" sz="50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的馆藏分布及介绍</a:t>
            </a:r>
            <a:endParaRPr lang="zh-CN" altLang="en-US" sz="50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 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图书馆概况</a:t>
            </a:r>
          </a:p>
        </p:txBody>
      </p:sp>
      <p:sp>
        <p:nvSpPr>
          <p:cNvPr id="8" name="矩形 7"/>
          <p:cNvSpPr/>
          <p:nvPr/>
        </p:nvSpPr>
        <p:spPr>
          <a:xfrm>
            <a:off x="1611312" y="3205955"/>
            <a:ext cx="7086600" cy="135732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/>
            </a:prstTxWarp>
            <a:spAutoFit/>
          </a:bodyPr>
          <a:lstStyle/>
          <a:p>
            <a:pPr algn="ctr"/>
            <a:r>
              <a:rPr lang="zh-CN" altLang="en-US" sz="5400" b="1" cap="none" spc="0" dirty="0" smtClean="0">
                <a:ln w="900" cmpd="sng">
                  <a:solidFill>
                    <a:schemeClr val="accent1">
                      <a:lumMod val="20000"/>
                      <a:lumOff val="8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50" endPos="85000" dist="29997" dir="5400000" sy="-100000" algn="bl" rotWithShape="0"/>
                </a:effectLst>
              </a:rPr>
              <a:t>**************</a:t>
            </a:r>
            <a:endParaRPr lang="zh-CN" altLang="en-US" sz="5400" b="1" cap="none" spc="0" dirty="0">
              <a:ln w="900" cmpd="sng">
                <a:solidFill>
                  <a:schemeClr val="accent1">
                    <a:lumMod val="20000"/>
                    <a:lumOff val="80000"/>
                    <a:alpha val="55000"/>
                  </a:schemeClr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  <a:reflection blurRad="6350" stA="55000" endA="50" endPos="85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3971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756047" y="735269"/>
            <a:ext cx="2667000" cy="24453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00" b="1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西山教学</a:t>
            </a:r>
            <a:r>
              <a:rPr lang="zh-CN" altLang="en-US" sz="2600" b="1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区</a:t>
            </a:r>
            <a:r>
              <a:rPr lang="zh-CN" altLang="en-US" sz="2600" b="1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图书馆</a:t>
            </a:r>
            <a:endParaRPr lang="zh-CN" altLang="en-US" sz="2600" b="1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6946150" y="3350682"/>
            <a:ext cx="2667000" cy="24453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00" b="1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东山教学区图书馆</a:t>
            </a:r>
            <a:endParaRPr lang="zh-CN" altLang="en-US" sz="2600" b="1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xmlns="" val="33605441"/>
              </p:ext>
            </p:extLst>
          </p:nvPr>
        </p:nvGraphicFramePr>
        <p:xfrm>
          <a:off x="1687512" y="524669"/>
          <a:ext cx="7101171" cy="4819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 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图书馆概况</a:t>
            </a:r>
          </a:p>
        </p:txBody>
      </p:sp>
    </p:spTree>
    <p:extLst>
      <p:ext uri="{BB962C8B-B14F-4D97-AF65-F5344CB8AC3E}">
        <p14:creationId xmlns:p14="http://schemas.microsoft.com/office/powerpoint/2010/main" xmlns="" val="322942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3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3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8" grpId="0" animBg="1"/>
      <p:bldP spid="4341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959761" y="1695884"/>
            <a:ext cx="8017247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4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2.1 </a:t>
            </a:r>
            <a:r>
              <a:rPr lang="zh-CN" altLang="en-US" sz="4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西山</a:t>
            </a:r>
            <a:r>
              <a:rPr lang="zh-CN" altLang="en-US" sz="44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教学区</a:t>
            </a:r>
            <a:r>
              <a:rPr lang="zh-CN" altLang="en-US" sz="4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</a:t>
            </a:r>
            <a:endParaRPr lang="en-US" altLang="zh-CN" sz="44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52208" y="3420269"/>
            <a:ext cx="7924800" cy="92869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/>
            </a:prstTxWarp>
            <a:spAutoFit/>
          </a:bodyPr>
          <a:lstStyle/>
          <a:p>
            <a:pPr algn="ctr"/>
            <a:r>
              <a:rPr lang="zh-CN" alt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***************</a:t>
            </a:r>
            <a:endParaRPr lang="zh-CN" alt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 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图书馆概况</a:t>
            </a:r>
          </a:p>
        </p:txBody>
      </p:sp>
    </p:spTree>
    <p:extLst>
      <p:ext uri="{BB962C8B-B14F-4D97-AF65-F5344CB8AC3E}">
        <p14:creationId xmlns:p14="http://schemas.microsoft.com/office/powerpoint/2010/main" xmlns="" val="10036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3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3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8" grpId="0" animBg="1"/>
      <p:bldP spid="434179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7482</TotalTime>
  <Words>1028</Words>
  <Application>Microsoft Office PowerPoint</Application>
  <PresentationFormat>自定义</PresentationFormat>
  <Paragraphs>143</Paragraphs>
  <Slides>30</Slides>
  <Notes>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1" baseType="lpstr">
      <vt:lpstr>Office Theme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5楼：样本阅览室 （图书不外借）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cj</dc:creator>
  <cp:lastModifiedBy>dlmulib</cp:lastModifiedBy>
  <cp:revision>1122</cp:revision>
  <dcterms:created xsi:type="dcterms:W3CDTF">2015-04-11T14:21:06Z</dcterms:created>
  <dcterms:modified xsi:type="dcterms:W3CDTF">2017-06-14T06:27:49Z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2015-04-01T00:00:00Z</vt:filetime>
  </property>
  <property fmtid="{D5CDD505-2E9C-101B-9397-08002B2CF9AE}" pid="3" name="LastSaved">
    <vt:filetime>2015-04-11T00:00:00Z</vt:filetime>
  </property>
</Properties>
</file>