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3"/>
    <p:sldId id="268" r:id="rId4"/>
    <p:sldId id="269" r:id="rId5"/>
    <p:sldId id="270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1" name="Group 3"/>
          <p:cNvGrpSpPr/>
          <p:nvPr/>
        </p:nvGrpSpPr>
        <p:grpSpPr bwMode="auto">
          <a:xfrm>
            <a:off x="905934" y="5170487"/>
            <a:ext cx="8994812" cy="76202"/>
            <a:chOff x="0" y="0"/>
            <a:chExt cx="8600" cy="122"/>
          </a:xfrm>
        </p:grpSpPr>
        <p:sp>
          <p:nvSpPr>
            <p:cNvPr id="2052" name="Rectangle 4"/>
            <p:cNvSpPr>
              <a:spLocks noChangeArrowheads="1"/>
            </p:cNvSpPr>
            <p:nvPr/>
          </p:nvSpPr>
          <p:spPr bwMode="auto">
            <a:xfrm>
              <a:off x="0" y="2"/>
              <a:ext cx="1719" cy="121"/>
            </a:xfrm>
            <a:prstGeom prst="rect">
              <a:avLst/>
            </a:prstGeom>
            <a:solidFill>
              <a:srgbClr val="FB262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 sz="1800"/>
            </a:p>
          </p:txBody>
        </p:sp>
        <p:sp>
          <p:nvSpPr>
            <p:cNvPr id="2053" name="Rectangle 5"/>
            <p:cNvSpPr>
              <a:spLocks noChangeArrowheads="1"/>
            </p:cNvSpPr>
            <p:nvPr/>
          </p:nvSpPr>
          <p:spPr bwMode="auto">
            <a:xfrm>
              <a:off x="1719" y="2"/>
              <a:ext cx="1720" cy="121"/>
            </a:xfrm>
            <a:prstGeom prst="rect">
              <a:avLst/>
            </a:prstGeom>
            <a:solidFill>
              <a:srgbClr val="00BA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 sz="1800"/>
            </a:p>
          </p:txBody>
        </p:sp>
        <p:sp>
          <p:nvSpPr>
            <p:cNvPr id="2054" name="Rectangle 6"/>
            <p:cNvSpPr>
              <a:spLocks noChangeArrowheads="1"/>
            </p:cNvSpPr>
            <p:nvPr/>
          </p:nvSpPr>
          <p:spPr bwMode="auto">
            <a:xfrm>
              <a:off x="5160" y="0"/>
              <a:ext cx="1720" cy="121"/>
            </a:xfrm>
            <a:prstGeom prst="rect">
              <a:avLst/>
            </a:prstGeom>
            <a:solidFill>
              <a:srgbClr val="92151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 sz="1800"/>
            </a:p>
          </p:txBody>
        </p:sp>
        <p:sp>
          <p:nvSpPr>
            <p:cNvPr id="2055" name="Rectangle 7"/>
            <p:cNvSpPr>
              <a:spLocks noChangeArrowheads="1"/>
            </p:cNvSpPr>
            <p:nvPr/>
          </p:nvSpPr>
          <p:spPr bwMode="auto">
            <a:xfrm>
              <a:off x="6880" y="0"/>
              <a:ext cx="1721" cy="121"/>
            </a:xfrm>
            <a:prstGeom prst="rect">
              <a:avLst/>
            </a:prstGeom>
            <a:solidFill>
              <a:srgbClr val="F96D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 sz="1800"/>
            </a:p>
          </p:txBody>
        </p:sp>
        <p:sp>
          <p:nvSpPr>
            <p:cNvPr id="2056" name="Rectangle 8"/>
            <p:cNvSpPr>
              <a:spLocks noChangeArrowheads="1"/>
            </p:cNvSpPr>
            <p:nvPr/>
          </p:nvSpPr>
          <p:spPr bwMode="auto">
            <a:xfrm>
              <a:off x="3439" y="1"/>
              <a:ext cx="1721" cy="1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 sz="1800"/>
            </a:p>
          </p:txBody>
        </p:sp>
      </p:grpSp>
      <p:sp>
        <p:nvSpPr>
          <p:cNvPr id="2057" name="Rectangle 9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05933" y="4378326"/>
            <a:ext cx="8995859" cy="792163"/>
          </a:xfrm>
        </p:spPr>
        <p:txBody>
          <a:bodyPr wrap="square" lIns="90170" tIns="46990" rIns="90170" bIns="46990"/>
          <a:lstStyle>
            <a:lvl1pPr algn="l">
              <a:defRPr sz="4000"/>
            </a:lvl1pPr>
          </a:lstStyle>
          <a:p>
            <a:pPr lvl="0"/>
            <a:r>
              <a:rPr lang="zh-CN" altLang="en-US" noProof="0" dirty="0" smtClean="0"/>
              <a:t>单击此处编辑标题</a:t>
            </a:r>
            <a:endParaRPr lang="zh-CN" noProof="0" dirty="0" smtClean="0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905933" y="5246689"/>
            <a:ext cx="8995859" cy="715961"/>
          </a:xfrm>
        </p:spPr>
        <p:txBody>
          <a:bodyPr wrap="square"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zh-CN" noProof="0" smtClean="0"/>
              <a:t>单击此处编辑母版副标题样式</a:t>
            </a:r>
            <a:endParaRPr lang="zh-CN" noProof="0" smtClean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1ED6B-C8C9-46C7-9729-645E247C2C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3210-A4F5-4AF1-ADF2-303AA2522EF7}" type="slidenum">
              <a:rPr lang="zh-CN" altLang="en-US" smtClean="0"/>
            </a:fld>
            <a:endParaRPr lang="zh-CN" altLang="en-US"/>
          </a:p>
        </p:txBody>
      </p:sp>
      <p:pic>
        <p:nvPicPr>
          <p:cNvPr id="14" name="Picture 2" descr="dadad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9" t="16596" r="129" b="8403"/>
          <a:stretch>
            <a:fillRect/>
          </a:stretch>
        </p:blipFill>
        <p:spPr bwMode="auto">
          <a:xfrm>
            <a:off x="0" y="0"/>
            <a:ext cx="12192000" cy="422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1ED6B-C8C9-46C7-9729-645E247C2C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3210-A4F5-4AF1-ADF2-303AA2522EF7}" type="slidenum">
              <a:rPr lang="zh-CN" altLang="en-US" smtClean="0"/>
            </a:fld>
            <a:endParaRPr lang="zh-CN" altLang="en-US"/>
          </a:p>
        </p:txBody>
      </p:sp>
      <p:sp>
        <p:nvSpPr>
          <p:cNvPr id="6" name="内容占位符 6"/>
          <p:cNvSpPr>
            <a:spLocks noGrp="1"/>
          </p:cNvSpPr>
          <p:nvPr>
            <p:ph sz="quarter" idx="13"/>
          </p:nvPr>
        </p:nvSpPr>
        <p:spPr>
          <a:xfrm>
            <a:off x="838200" y="412955"/>
            <a:ext cx="10515600" cy="5742916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44966" y="274638"/>
            <a:ext cx="6811546" cy="1011600"/>
          </a:xfrm>
        </p:spPr>
        <p:txBody>
          <a:bodyPr/>
          <a:lstStyle>
            <a:lvl1pPr>
              <a:defRPr sz="28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44966" y="1558313"/>
            <a:ext cx="6811546" cy="4525963"/>
          </a:xfrm>
        </p:spPr>
        <p:txBody>
          <a:bodyPr>
            <a:normAutofit/>
          </a:bodyPr>
          <a:lstStyle>
            <a:lvl1pPr marL="285750" indent="-285750">
              <a:buFont typeface="Arial" pitchFamily="34" charset="0"/>
              <a:buChar char="•"/>
              <a:defRPr sz="2400"/>
            </a:lvl1pPr>
            <a:lvl2pPr marL="742950" indent="-285750">
              <a:buFont typeface="Arial" pitchFamily="34" charset="0"/>
              <a:buChar char="•"/>
              <a:defRPr sz="2000"/>
            </a:lvl2pPr>
            <a:lvl3pPr marL="1200150" indent="-285750">
              <a:buFont typeface="Arial" pitchFamily="34" charset="0"/>
              <a:buChar char="•"/>
              <a:defRPr sz="1800"/>
            </a:lvl3pPr>
            <a:lvl4pPr marL="1657350" indent="-285750">
              <a:buFont typeface="Arial" pitchFamily="34" charset="0"/>
              <a:buChar char="•"/>
              <a:defRPr sz="1800"/>
            </a:lvl4pPr>
            <a:lvl5pPr marL="2114550" indent="-285750">
              <a:buFont typeface="Arial" pitchFamily="34" charset="0"/>
              <a:buChar char="•"/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1ED6B-C8C9-46C7-9729-645E247C2C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3210-A4F5-4AF1-ADF2-303AA2522E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das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4" y="788566"/>
            <a:ext cx="3777047" cy="1889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 Box 2" descr="#wm#_36_02_100_1000_a_1_38#clear#"/>
          <p:cNvSpPr txBox="1">
            <a:spLocks noChangeArrowheads="1"/>
          </p:cNvSpPr>
          <p:nvPr/>
        </p:nvSpPr>
        <p:spPr bwMode="auto">
          <a:xfrm>
            <a:off x="0" y="2570164"/>
            <a:ext cx="12200467" cy="1702291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 anchor="ctr"/>
          <a:lstStyle>
            <a:lvl1pPr algn="ctr">
              <a:spcBef>
                <a:spcPct val="20000"/>
              </a:spcBef>
              <a:defRPr sz="2000">
                <a:solidFill>
                  <a:schemeClr val="bg2"/>
                </a:solidFill>
                <a:latin typeface="Arial" pitchFamily="34" charset="0"/>
                <a:ea typeface="黑体" pitchFamily="49" charset="-122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bg2"/>
                </a:solidFill>
                <a:latin typeface="Arial" pitchFamily="34" charset="0"/>
                <a:ea typeface="宋体" pitchFamily="2" charset="-122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bg2"/>
                </a:solidFill>
                <a:latin typeface="Arial" pitchFamily="34" charset="0"/>
                <a:ea typeface="黑体" pitchFamily="49" charset="-122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bg2"/>
                </a:solidFill>
                <a:latin typeface="Arial" pitchFamily="34" charset="0"/>
                <a:ea typeface="黑体" pitchFamily="49" charset="-122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bg2"/>
                </a:solidFill>
                <a:latin typeface="Arial" pitchFamily="34" charset="0"/>
                <a:ea typeface="黑体" pitchFamily="49" charset="-122"/>
              </a:defRPr>
            </a:lvl5pPr>
            <a:lvl6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Arial" pitchFamily="34" charset="0"/>
                <a:ea typeface="黑体" pitchFamily="49" charset="-122"/>
              </a:defRPr>
            </a:lvl6pPr>
            <a:lvl7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Arial" pitchFamily="34" charset="0"/>
                <a:ea typeface="黑体" pitchFamily="49" charset="-122"/>
              </a:defRPr>
            </a:lvl7pPr>
            <a:lvl8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Arial" pitchFamily="34" charset="0"/>
                <a:ea typeface="黑体" pitchFamily="49" charset="-122"/>
              </a:defRPr>
            </a:lvl8pPr>
            <a:lvl9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pPr marL="342900" indent="-342900" algn="l" eaLnBrk="1" hangingPunct="1">
              <a:buFontTx/>
              <a:buChar char="•"/>
            </a:pPr>
            <a:endParaRPr lang="zh-CN" altLang="zh-CN" sz="320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09600" y="2570164"/>
            <a:ext cx="9753600" cy="1685875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noProof="0" dirty="0" smtClean="0"/>
              <a:t>单击此处编辑母版标题样式</a:t>
            </a:r>
            <a:endParaRPr lang="zh-CN" noProof="0" dirty="0" smtClean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221317" y="4271802"/>
            <a:ext cx="8534400" cy="1042988"/>
          </a:xfrm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pPr lvl="0"/>
            <a:r>
              <a:rPr lang="zh-CN" noProof="0" dirty="0" smtClean="0"/>
              <a:t>单击此处编辑母版副标题样式</a:t>
            </a:r>
            <a:endParaRPr lang="zh-CN" noProof="0" dirty="0" smtClean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1ED6B-C8C9-46C7-9729-645E247C2C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3210-A4F5-4AF1-ADF2-303AA2522EF7}" type="slidenum">
              <a:rPr lang="zh-CN" altLang="en-US" smtClean="0"/>
            </a:fld>
            <a:endParaRPr lang="zh-CN" altLang="en-US"/>
          </a:p>
        </p:txBody>
      </p:sp>
      <p:pic>
        <p:nvPicPr>
          <p:cNvPr id="13" name="Picture 4" descr="#wm#_51_07_*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0000">
            <a:off x="9557491" y="844635"/>
            <a:ext cx="2441732" cy="3458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600201"/>
            <a:ext cx="5156200" cy="4525963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1562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1ED6B-C8C9-46C7-9729-645E247C2C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3210-A4F5-4AF1-ADF2-303AA2522E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1ED6B-C8C9-46C7-9729-645E247C2C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3210-A4F5-4AF1-ADF2-303AA2522E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as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4" y="788566"/>
            <a:ext cx="3777047" cy="1889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Text Box 2" descr="#wm#_36_02_100_1000_a_1_38#clear#"/>
          <p:cNvSpPr txBox="1">
            <a:spLocks noChangeArrowheads="1"/>
          </p:cNvSpPr>
          <p:nvPr/>
        </p:nvSpPr>
        <p:spPr bwMode="auto">
          <a:xfrm>
            <a:off x="0" y="2570164"/>
            <a:ext cx="12200467" cy="1702291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 anchor="ctr"/>
          <a:lstStyle>
            <a:lvl1pPr algn="ctr">
              <a:spcBef>
                <a:spcPct val="20000"/>
              </a:spcBef>
              <a:defRPr sz="2000">
                <a:solidFill>
                  <a:schemeClr val="bg2"/>
                </a:solidFill>
                <a:latin typeface="Arial" pitchFamily="34" charset="0"/>
                <a:ea typeface="黑体" pitchFamily="49" charset="-122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bg2"/>
                </a:solidFill>
                <a:latin typeface="Arial" pitchFamily="34" charset="0"/>
                <a:ea typeface="宋体" pitchFamily="2" charset="-122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bg2"/>
                </a:solidFill>
                <a:latin typeface="Arial" pitchFamily="34" charset="0"/>
                <a:ea typeface="黑体" pitchFamily="49" charset="-122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bg2"/>
                </a:solidFill>
                <a:latin typeface="Arial" pitchFamily="34" charset="0"/>
                <a:ea typeface="黑体" pitchFamily="49" charset="-122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bg2"/>
                </a:solidFill>
                <a:latin typeface="Arial" pitchFamily="34" charset="0"/>
                <a:ea typeface="黑体" pitchFamily="49" charset="-122"/>
              </a:defRPr>
            </a:lvl5pPr>
            <a:lvl6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Arial" pitchFamily="34" charset="0"/>
                <a:ea typeface="黑体" pitchFamily="49" charset="-122"/>
              </a:defRPr>
            </a:lvl6pPr>
            <a:lvl7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Arial" pitchFamily="34" charset="0"/>
                <a:ea typeface="黑体" pitchFamily="49" charset="-122"/>
              </a:defRPr>
            </a:lvl7pPr>
            <a:lvl8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Arial" pitchFamily="34" charset="0"/>
                <a:ea typeface="黑体" pitchFamily="49" charset="-122"/>
              </a:defRPr>
            </a:lvl8pPr>
            <a:lvl9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2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pPr marL="342900" indent="-342900" algn="l" eaLnBrk="1" hangingPunct="1">
              <a:buFontTx/>
              <a:buChar char="•"/>
            </a:pPr>
            <a:endParaRPr lang="zh-CN" altLang="zh-CN" sz="3200"/>
          </a:p>
        </p:txBody>
      </p:sp>
      <p:pic>
        <p:nvPicPr>
          <p:cNvPr id="13" name="Picture 4" descr="#wm#_51_07_*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0000">
            <a:off x="9557491" y="844635"/>
            <a:ext cx="2441732" cy="3458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09600" y="2570164"/>
            <a:ext cx="9753600" cy="1702291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noProof="0" dirty="0" smtClean="0"/>
              <a:t>单击此处编辑母版标题样式</a:t>
            </a:r>
            <a:endParaRPr lang="zh-CN" noProof="0" dirty="0" smtClean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1ED6B-C8C9-46C7-9729-645E247C2C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3210-A4F5-4AF1-ADF2-303AA2522E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1ED6B-C8C9-46C7-9729-645E247C2C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3210-A4F5-4AF1-ADF2-303AA2522E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49474" y="950460"/>
            <a:ext cx="4695940" cy="8604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855279" y="950460"/>
            <a:ext cx="5452240" cy="48720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649474" y="1965444"/>
            <a:ext cx="4704326" cy="385702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8" name="Line 5" descr="#wm#_36_19_*Z"/>
          <p:cNvSpPr>
            <a:spLocks noChangeShapeType="1"/>
          </p:cNvSpPr>
          <p:nvPr/>
        </p:nvSpPr>
        <p:spPr bwMode="auto">
          <a:xfrm>
            <a:off x="6477438" y="729000"/>
            <a:ext cx="2117" cy="5400000"/>
          </a:xfrm>
          <a:prstGeom prst="line">
            <a:avLst/>
          </a:prstGeom>
          <a:noFill/>
          <a:ln w="28575" cmpd="sng">
            <a:solidFill>
              <a:srgbClr val="C4C4C4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80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1ED6B-C8C9-46C7-9729-645E247C2C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3210-A4F5-4AF1-ADF2-303AA2522E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437914" y="274639"/>
            <a:ext cx="1915886" cy="585152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274639"/>
            <a:ext cx="8338456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1ED6B-C8C9-46C7-9729-645E247C2C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3210-A4F5-4AF1-ADF2-303AA2522E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/>
          <p:nvPr/>
        </p:nvGrpSpPr>
        <p:grpSpPr bwMode="auto">
          <a:xfrm>
            <a:off x="8467" y="6704014"/>
            <a:ext cx="12208933" cy="153987"/>
            <a:chOff x="0" y="0"/>
            <a:chExt cx="14420" cy="243"/>
          </a:xfrm>
        </p:grpSpPr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0" y="3"/>
              <a:ext cx="2882" cy="240"/>
            </a:xfrm>
            <a:prstGeom prst="rect">
              <a:avLst/>
            </a:prstGeom>
            <a:solidFill>
              <a:srgbClr val="FB262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 sz="1800"/>
            </a:p>
          </p:txBody>
        </p:sp>
        <p:sp>
          <p:nvSpPr>
            <p:cNvPr id="1028" name="Rectangle 4"/>
            <p:cNvSpPr>
              <a:spLocks noChangeArrowheads="1"/>
            </p:cNvSpPr>
            <p:nvPr/>
          </p:nvSpPr>
          <p:spPr bwMode="auto">
            <a:xfrm>
              <a:off x="2882" y="3"/>
              <a:ext cx="2884" cy="240"/>
            </a:xfrm>
            <a:prstGeom prst="rect">
              <a:avLst/>
            </a:prstGeom>
            <a:solidFill>
              <a:srgbClr val="00BA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 sz="1800"/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8652" y="0"/>
              <a:ext cx="2884" cy="240"/>
            </a:xfrm>
            <a:prstGeom prst="rect">
              <a:avLst/>
            </a:prstGeom>
            <a:solidFill>
              <a:srgbClr val="92151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 sz="1800"/>
            </a:p>
          </p:txBody>
        </p:sp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11536" y="0"/>
              <a:ext cx="2885" cy="240"/>
            </a:xfrm>
            <a:prstGeom prst="rect">
              <a:avLst/>
            </a:prstGeom>
            <a:solidFill>
              <a:srgbClr val="F96D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 sz="1800"/>
            </a:p>
          </p:txBody>
        </p:sp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5766" y="1"/>
              <a:ext cx="2886" cy="24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 sz="1800"/>
            </a:p>
          </p:txBody>
        </p:sp>
      </p:grp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274638"/>
            <a:ext cx="10515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1"/>
            <a:ext cx="10515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lvl="0"/>
            <a:r>
              <a:rPr lang="zh-CN" dirty="0" smtClean="0"/>
              <a:t>单击此处编辑母版文本样式</a:t>
            </a:r>
            <a:endParaRPr lang="zh-CN" dirty="0" smtClean="0"/>
          </a:p>
          <a:p>
            <a:pPr lvl="1"/>
            <a:r>
              <a:rPr lang="zh-CN" dirty="0" smtClean="0"/>
              <a:t>第二级</a:t>
            </a:r>
            <a:endParaRPr lang="zh-CN" dirty="0" smtClean="0"/>
          </a:p>
          <a:p>
            <a:pPr lvl="2"/>
            <a:r>
              <a:rPr lang="zh-CN" dirty="0" smtClean="0"/>
              <a:t>第三级</a:t>
            </a:r>
            <a:endParaRPr lang="zh-CN" dirty="0" smtClean="0"/>
          </a:p>
          <a:p>
            <a:pPr lvl="3"/>
            <a:r>
              <a:rPr lang="zh-CN" dirty="0" smtClean="0"/>
              <a:t>第四级</a:t>
            </a:r>
            <a:endParaRPr lang="zh-CN" dirty="0" smtClean="0"/>
          </a:p>
          <a:p>
            <a:pPr lvl="4"/>
            <a:r>
              <a:rPr lang="zh-CN" dirty="0" smtClean="0"/>
              <a:t>第五级</a:t>
            </a:r>
            <a:endParaRPr lang="zh-CN" dirty="0" smtClean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1ED6B-C8C9-46C7-9729-645E247C2C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D3210-A4F5-4AF1-ADF2-303AA2522EF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黑体" pitchFamily="49" charset="-122"/>
          <a:cs typeface="+mj-cs"/>
          <a:sym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黑体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黑体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黑体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黑体" pitchFamily="49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黑体" pitchFamily="49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黑体" pitchFamily="49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黑体" pitchFamily="49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黑体" pitchFamily="49" charset="-122"/>
        </a:defRPr>
      </a:lvl9pPr>
    </p:titleStyle>
    <p:bodyStyle>
      <a:lvl1pPr marL="342900" indent="-342900" algn="l" rtl="0" eaLnBrk="0" fontAlgn="base" hangingPunct="0">
        <a:spcBef>
          <a:spcPts val="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Arial" pitchFamily="34" charset="0"/>
          <a:ea typeface="黑体" pitchFamily="49" charset="-122"/>
          <a:cs typeface="+mn-cs"/>
          <a:sym typeface="Arial" pitchFamily="34" charset="0"/>
        </a:defRPr>
      </a:lvl1pPr>
      <a:lvl2pPr marL="914400" indent="-457200" algn="l" rtl="0" eaLnBrk="0" fontAlgn="base" hangingPunct="0">
        <a:spcBef>
          <a:spcPts val="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黑体" pitchFamily="49" charset="-122"/>
          <a:cs typeface="+mn-cs"/>
          <a:sym typeface="Arial" pitchFamily="34" charset="0"/>
        </a:defRPr>
      </a:lvl2pPr>
      <a:lvl3pPr marL="1257300" indent="-342900" algn="l" rtl="0" eaLnBrk="0" fontAlgn="base" hangingPunct="0">
        <a:spcBef>
          <a:spcPts val="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黑体" pitchFamily="49" charset="-122"/>
          <a:cs typeface="+mn-cs"/>
          <a:sym typeface="Arial" pitchFamily="34" charset="0"/>
        </a:defRPr>
      </a:lvl3pPr>
      <a:lvl4pPr marL="1714500" indent="-342900" algn="l" rtl="0" eaLnBrk="0" fontAlgn="base" hangingPunct="0">
        <a:spcBef>
          <a:spcPts val="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黑体" pitchFamily="49" charset="-122"/>
          <a:cs typeface="+mn-cs"/>
          <a:sym typeface="Arial" pitchFamily="34" charset="0"/>
        </a:defRPr>
      </a:lvl4pPr>
      <a:lvl5pPr marL="2171700" indent="-342900" algn="l" rtl="0" eaLnBrk="0" fontAlgn="base" hangingPunct="0">
        <a:spcBef>
          <a:spcPts val="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黑体" pitchFamily="49" charset="-122"/>
          <a:cs typeface="+mn-cs"/>
          <a:sym typeface="Arial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16610" y="4143375"/>
            <a:ext cx="7861300" cy="1305560"/>
          </a:xfrm>
        </p:spPr>
        <p:txBody>
          <a:bodyPr>
            <a:normAutofit/>
          </a:bodyPr>
          <a:p>
            <a:r>
              <a:rPr lang="en-US" altLang="zh-CN" b="1"/>
              <a:t>2016“</a:t>
            </a:r>
            <a:r>
              <a:rPr lang="zh-CN" altLang="en-US" b="1"/>
              <a:t>知网杯</a:t>
            </a:r>
            <a:r>
              <a:rPr lang="en-US" altLang="zh-CN" b="1"/>
              <a:t>”</a:t>
            </a:r>
            <a:r>
              <a:rPr lang="zh-CN" altLang="en-US" b="1"/>
              <a:t>资源检索大赛</a:t>
            </a:r>
            <a:endParaRPr lang="zh-CN" altLang="en-US" b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7353" y="5258119"/>
            <a:ext cx="8995859" cy="715961"/>
          </a:xfrm>
        </p:spPr>
        <p:txBody>
          <a:bodyPr/>
          <a:p>
            <a:pPr algn="l"/>
            <a:r>
              <a:rPr lang="zh-CN" altLang="en-US"/>
              <a:t>决赛第三环节</a:t>
            </a:r>
            <a:r>
              <a:rPr lang="en-US" altLang="zh-CN"/>
              <a:t>“</a:t>
            </a:r>
            <a:r>
              <a:rPr lang="zh-CN" altLang="en-US"/>
              <a:t>知识传播者</a:t>
            </a:r>
            <a:r>
              <a:rPr lang="en-US" altLang="zh-CN"/>
              <a:t>”</a:t>
            </a:r>
            <a:r>
              <a:rPr lang="zh-CN" altLang="en-US"/>
              <a:t>③预览与优先出版</a:t>
            </a:r>
            <a:r>
              <a:rPr lang="zh-CN" altLang="en-US"/>
              <a:t>提纲</a:t>
            </a:r>
            <a:endParaRPr lang="zh-CN" altLang="en-US"/>
          </a:p>
        </p:txBody>
      </p:sp>
      <p:pic>
        <p:nvPicPr>
          <p:cNvPr id="4" name="图片 3" descr="1.知网LOGO-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135" y="54610"/>
            <a:ext cx="2048510" cy="6711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流程图: 过程 8193"/>
          <p:cNvSpPr/>
          <p:nvPr/>
        </p:nvSpPr>
        <p:spPr>
          <a:xfrm>
            <a:off x="1495425" y="-6350"/>
            <a:ext cx="9167813" cy="6861175"/>
          </a:xfrm>
          <a:prstGeom prst="flowChartProcess">
            <a:avLst/>
          </a:prstGeom>
          <a:solidFill>
            <a:schemeClr val="bg1"/>
          </a:solidFill>
          <a:ln w="9525">
            <a:noFill/>
            <a:miter/>
          </a:ln>
        </p:spPr>
        <p:txBody>
          <a:bodyPr wrap="none" anchor="ctr"/>
          <a:p>
            <a:pPr lvl="0" algn="ctr"/>
            <a:endParaRPr>
              <a:latin typeface="Arial" charset="0"/>
              <a:ea typeface="宋体" charset="-122"/>
            </a:endParaRPr>
          </a:p>
        </p:txBody>
      </p:sp>
      <p:sp>
        <p:nvSpPr>
          <p:cNvPr id="35843" name="文本框 35842"/>
          <p:cNvSpPr txBox="1"/>
          <p:nvPr/>
        </p:nvSpPr>
        <p:spPr>
          <a:xfrm>
            <a:off x="2181225" y="2227263"/>
            <a:ext cx="5427663" cy="29718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algn="l" eaLnBrk="1" fontAlgn="base" latinLnBrk="0" hangingPunct="1"/>
            <a:endParaRPr sz="1350" strike="noStrike" noProof="1">
              <a:latin typeface="Arial" charset="-122"/>
              <a:ea typeface="宋体" charset="-122"/>
            </a:endParaRPr>
          </a:p>
        </p:txBody>
      </p:sp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z="1050" strike="noStrike" noProof="1" dirty="0"/>
          </a:p>
        </p:txBody>
      </p:sp>
      <p:pic>
        <p:nvPicPr>
          <p:cNvPr id="4" name="图片 3" descr="运动训练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3970" y="-6350"/>
            <a:ext cx="12205970" cy="681545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5" name="流程图: 过程 4"/>
          <p:cNvSpPr/>
          <p:nvPr/>
        </p:nvSpPr>
        <p:spPr>
          <a:xfrm>
            <a:off x="3951605" y="510540"/>
            <a:ext cx="1053465" cy="370205"/>
          </a:xfrm>
          <a:prstGeom prst="flowChartProcess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lvl="0" fontAlgn="base"/>
            <a:endParaRPr lang="zh-CN" altLang="en-US" sz="1350" strike="noStrike" noProof="1">
              <a:latin typeface="Arial" charset="0"/>
              <a:ea typeface="宋体" charset="-122"/>
            </a:endParaRPr>
          </a:p>
        </p:txBody>
      </p:sp>
      <p:sp>
        <p:nvSpPr>
          <p:cNvPr id="10" name="流程图: 过程 9"/>
          <p:cNvSpPr/>
          <p:nvPr/>
        </p:nvSpPr>
        <p:spPr>
          <a:xfrm>
            <a:off x="510540" y="3323590"/>
            <a:ext cx="3510915" cy="370205"/>
          </a:xfrm>
          <a:prstGeom prst="flowChartProcess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lvl="0" fontAlgn="base"/>
            <a:endParaRPr lang="zh-CN" altLang="en-US" sz="1350" strike="noStrike" noProof="1">
              <a:latin typeface="Arial" charset="0"/>
              <a:ea typeface="宋体" charset="-122"/>
            </a:endParaRPr>
          </a:p>
        </p:txBody>
      </p:sp>
      <p:sp>
        <p:nvSpPr>
          <p:cNvPr id="11" name="流程图: 过程 10"/>
          <p:cNvSpPr/>
          <p:nvPr/>
        </p:nvSpPr>
        <p:spPr>
          <a:xfrm>
            <a:off x="8545195" y="3322955"/>
            <a:ext cx="339725" cy="355600"/>
          </a:xfrm>
          <a:prstGeom prst="flowChartProcess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lvl="0" fontAlgn="base"/>
            <a:endParaRPr lang="zh-CN" altLang="en-US" sz="1350" strike="noStrike" noProof="1">
              <a:latin typeface="Arial" charset="0"/>
              <a:ea typeface="宋体" charset="-122"/>
            </a:endParaRPr>
          </a:p>
        </p:txBody>
      </p:sp>
      <p:pic>
        <p:nvPicPr>
          <p:cNvPr id="12" name="图片 11" descr="运动训练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405" y="24130"/>
            <a:ext cx="9191625" cy="6875463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1" name="流程图: 过程 8193"/>
          <p:cNvSpPr/>
          <p:nvPr/>
        </p:nvSpPr>
        <p:spPr>
          <a:xfrm>
            <a:off x="1527175" y="15875"/>
            <a:ext cx="9167813" cy="6861175"/>
          </a:xfrm>
          <a:prstGeom prst="flowChartProcess">
            <a:avLst/>
          </a:prstGeom>
          <a:solidFill>
            <a:schemeClr val="bg1"/>
          </a:solidFill>
          <a:ln w="9525">
            <a:noFill/>
            <a:miter/>
          </a:ln>
        </p:spPr>
        <p:txBody>
          <a:bodyPr wrap="none" anchor="ctr"/>
          <a:p>
            <a:pPr lvl="0" algn="ctr"/>
            <a:endParaRPr>
              <a:latin typeface="Arial" charset="0"/>
              <a:ea typeface="宋体" charset="-122"/>
            </a:endParaRPr>
          </a:p>
        </p:txBody>
      </p:sp>
      <p:pic>
        <p:nvPicPr>
          <p:cNvPr id="35842" name="图片 1" descr="运动训练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0" y="15875"/>
            <a:ext cx="12238990" cy="687705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4" name="流程图: 过程 3"/>
          <p:cNvSpPr/>
          <p:nvPr/>
        </p:nvSpPr>
        <p:spPr>
          <a:xfrm>
            <a:off x="8890" y="2843213"/>
            <a:ext cx="431800" cy="4049713"/>
          </a:xfrm>
          <a:prstGeom prst="flowChartProcess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lvl="0" fontAlgn="base"/>
            <a:endParaRPr lang="zh-CN" altLang="en-US" sz="1350" strike="noStrike" noProof="1">
              <a:latin typeface="Arial" charset="0"/>
              <a:ea typeface="宋体" charset="-122"/>
            </a:endParaRPr>
          </a:p>
        </p:txBody>
      </p:sp>
      <p:sp>
        <p:nvSpPr>
          <p:cNvPr id="3" name="流程图: 过程 2"/>
          <p:cNvSpPr/>
          <p:nvPr/>
        </p:nvSpPr>
        <p:spPr>
          <a:xfrm>
            <a:off x="2743200" y="2515870"/>
            <a:ext cx="591820" cy="313055"/>
          </a:xfrm>
          <a:prstGeom prst="flowChartProcess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lvl="0" fontAlgn="base"/>
            <a:endParaRPr lang="zh-CN" altLang="en-US" sz="1350" strike="noStrike" noProof="1">
              <a:latin typeface="Arial" charset="0"/>
              <a:ea typeface="宋体" charset="-122"/>
            </a:endParaRPr>
          </a:p>
        </p:txBody>
      </p:sp>
      <p:pic>
        <p:nvPicPr>
          <p:cNvPr id="5" name="图片 4" descr="运动训练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" y="31750"/>
            <a:ext cx="12189460" cy="689292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6" name="流程图: 过程 5"/>
          <p:cNvSpPr/>
          <p:nvPr/>
        </p:nvSpPr>
        <p:spPr>
          <a:xfrm>
            <a:off x="-5715" y="1130300"/>
            <a:ext cx="422275" cy="5843588"/>
          </a:xfrm>
          <a:prstGeom prst="flowChartProcess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lvl="0" fontAlgn="base"/>
            <a:endParaRPr lang="zh-CN" altLang="en-US" sz="1350" strike="noStrike" noProof="1">
              <a:latin typeface="Arial" charset="0"/>
              <a:ea typeface="宋体" charset="-122"/>
            </a:endParaRPr>
          </a:p>
        </p:txBody>
      </p:sp>
      <p:sp>
        <p:nvSpPr>
          <p:cNvPr id="7" name="流程图: 过程 6"/>
          <p:cNvSpPr/>
          <p:nvPr/>
        </p:nvSpPr>
        <p:spPr>
          <a:xfrm>
            <a:off x="1584960" y="662940"/>
            <a:ext cx="547370" cy="370205"/>
          </a:xfrm>
          <a:prstGeom prst="flowChartProcess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lvl="0" fontAlgn="base"/>
            <a:endParaRPr lang="zh-CN" altLang="en-US" sz="1350" strike="noStrike" noProof="1">
              <a:latin typeface="Arial" charset="0"/>
              <a:ea typeface="宋体" charset="-122"/>
            </a:endParaRPr>
          </a:p>
        </p:txBody>
      </p:sp>
      <p:pic>
        <p:nvPicPr>
          <p:cNvPr id="8" name="图片 7" descr="44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620" y="44450"/>
            <a:ext cx="9182100" cy="6888163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735" y="2011680"/>
            <a:ext cx="12161520" cy="328485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3" name="长方形 292"/>
          <p:cNvSpPr/>
          <p:nvPr/>
        </p:nvSpPr>
        <p:spPr>
          <a:xfrm>
            <a:off x="5591175" y="3316605"/>
            <a:ext cx="1132205" cy="1936115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90169" tIns="46989" rIns="90169" bIns="46989" anchor="ctr"/>
          <a:p>
            <a:pPr lvl="0" fontAlgn="base"/>
            <a:endParaRPr strike="noStrike" noProof="1">
              <a:latin typeface="Arial" charset="-122"/>
              <a:ea typeface="宋体" charset="-122"/>
            </a:endParaRPr>
          </a:p>
        </p:txBody>
      </p:sp>
      <p:pic>
        <p:nvPicPr>
          <p:cNvPr id="5" name="图片 4" descr="office6\wpsassist\cache\A000220150908A84PPI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8495" y="2045970"/>
            <a:ext cx="2895600" cy="354838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658100" y="3208655"/>
            <a:ext cx="1605280" cy="64579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</a:rPr>
              <a:t>优先出版</a:t>
            </a:r>
            <a:endParaRPr lang="zh-CN" altLang="en-US" sz="2800" b="1" dirty="0" smtClean="0">
              <a:solidFill>
                <a:schemeClr val="bg1"/>
              </a:solidFill>
              <a:latin typeface="Arial" pitchFamily="34" charset="0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/>
    </p:bldLst>
  </p:timing>
</p:sld>
</file>

<file path=ppt/tags/tag1.xml><?xml version="1.0" encoding="utf-8"?>
<p:tagLst xmlns:p="http://schemas.openxmlformats.org/presentationml/2006/main">
  <p:tag name="KSO_WM_TEMPLATE_CATEGORY" val="custom"/>
  <p:tag name="KSO_WM_TEMPLATE_INDEX" val="160036"/>
</p:tagLst>
</file>

<file path=ppt/theme/theme1.xml><?xml version="1.0" encoding="utf-8"?>
<a:theme xmlns:a="http://schemas.openxmlformats.org/drawingml/2006/main" name="1_默认设计模板">
  <a:themeElements>
    <a:clrScheme name="PPT3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B262C"/>
      </a:accent1>
      <a:accent2>
        <a:srgbClr val="00BAF7"/>
      </a:accent2>
      <a:accent3>
        <a:srgbClr val="921519"/>
      </a:accent3>
      <a:accent4>
        <a:srgbClr val="F96D00"/>
      </a:accent4>
      <a:accent5>
        <a:srgbClr val="E4ECF8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黑体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黑体" pitchFamily="49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</Words>
  <Application>WPS 演示</Application>
  <PresentationFormat>宽屏</PresentationFormat>
  <Paragraphs>6</Paragraphs>
  <Slides>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5" baseType="lpstr">
      <vt:lpstr>1_默认设计模板</vt:lpstr>
      <vt:lpstr>2016“知网杯”资源检索大赛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Annie</cp:lastModifiedBy>
  <cp:revision>14</cp:revision>
  <dcterms:created xsi:type="dcterms:W3CDTF">2015-05-05T08:02:00Z</dcterms:created>
  <dcterms:modified xsi:type="dcterms:W3CDTF">2016-04-21T06:32:03Z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2052-10.1.0.5603</vt:lpwstr>
  </property>
</Properties>
</file>